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6459200" cy="24688800"/>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Narrow" charset="0"/>
        <a:ea typeface="MS PGothic" charset="-128"/>
        <a:cs typeface="+mn-cs"/>
      </a:defRPr>
    </a:lvl1pPr>
    <a:lvl2pPr marL="260350" indent="196850" algn="l" rtl="0" eaLnBrk="0" fontAlgn="base" hangingPunct="0">
      <a:spcBef>
        <a:spcPct val="0"/>
      </a:spcBef>
      <a:spcAft>
        <a:spcPct val="0"/>
      </a:spcAft>
      <a:defRPr sz="1600" kern="1200">
        <a:solidFill>
          <a:schemeClr val="tx1"/>
        </a:solidFill>
        <a:latin typeface="Arial Narrow" charset="0"/>
        <a:ea typeface="MS PGothic" charset="-128"/>
        <a:cs typeface="+mn-cs"/>
      </a:defRPr>
    </a:lvl2pPr>
    <a:lvl3pPr marL="522288" indent="392113" algn="l" rtl="0" eaLnBrk="0" fontAlgn="base" hangingPunct="0">
      <a:spcBef>
        <a:spcPct val="0"/>
      </a:spcBef>
      <a:spcAft>
        <a:spcPct val="0"/>
      </a:spcAft>
      <a:defRPr sz="1600" kern="1200">
        <a:solidFill>
          <a:schemeClr val="tx1"/>
        </a:solidFill>
        <a:latin typeface="Arial Narrow" charset="0"/>
        <a:ea typeface="MS PGothic" charset="-128"/>
        <a:cs typeface="+mn-cs"/>
      </a:defRPr>
    </a:lvl3pPr>
    <a:lvl4pPr marL="782638" indent="588963" algn="l" rtl="0" eaLnBrk="0" fontAlgn="base" hangingPunct="0">
      <a:spcBef>
        <a:spcPct val="0"/>
      </a:spcBef>
      <a:spcAft>
        <a:spcPct val="0"/>
      </a:spcAft>
      <a:defRPr sz="1600" kern="1200">
        <a:solidFill>
          <a:schemeClr val="tx1"/>
        </a:solidFill>
        <a:latin typeface="Arial Narrow" charset="0"/>
        <a:ea typeface="MS PGothic" charset="-128"/>
        <a:cs typeface="+mn-cs"/>
      </a:defRPr>
    </a:lvl4pPr>
    <a:lvl5pPr marL="1044575" indent="784225" algn="l" rtl="0" eaLnBrk="0" fontAlgn="base" hangingPunct="0">
      <a:spcBef>
        <a:spcPct val="0"/>
      </a:spcBef>
      <a:spcAft>
        <a:spcPct val="0"/>
      </a:spcAft>
      <a:defRPr sz="1600" kern="1200">
        <a:solidFill>
          <a:schemeClr val="tx1"/>
        </a:solidFill>
        <a:latin typeface="Arial Narrow" charset="0"/>
        <a:ea typeface="MS PGothic" charset="-128"/>
        <a:cs typeface="+mn-cs"/>
      </a:defRPr>
    </a:lvl5pPr>
    <a:lvl6pPr marL="2286000" algn="l" defTabSz="914400" rtl="0" eaLnBrk="1" latinLnBrk="0" hangingPunct="1">
      <a:defRPr sz="1600" kern="1200">
        <a:solidFill>
          <a:schemeClr val="tx1"/>
        </a:solidFill>
        <a:latin typeface="Arial Narrow" charset="0"/>
        <a:ea typeface="MS PGothic" charset="-128"/>
        <a:cs typeface="+mn-cs"/>
      </a:defRPr>
    </a:lvl6pPr>
    <a:lvl7pPr marL="2743200" algn="l" defTabSz="914400" rtl="0" eaLnBrk="1" latinLnBrk="0" hangingPunct="1">
      <a:defRPr sz="1600" kern="1200">
        <a:solidFill>
          <a:schemeClr val="tx1"/>
        </a:solidFill>
        <a:latin typeface="Arial Narrow" charset="0"/>
        <a:ea typeface="MS PGothic" charset="-128"/>
        <a:cs typeface="+mn-cs"/>
      </a:defRPr>
    </a:lvl7pPr>
    <a:lvl8pPr marL="3200400" algn="l" defTabSz="914400" rtl="0" eaLnBrk="1" latinLnBrk="0" hangingPunct="1">
      <a:defRPr sz="1600" kern="1200">
        <a:solidFill>
          <a:schemeClr val="tx1"/>
        </a:solidFill>
        <a:latin typeface="Arial Narrow" charset="0"/>
        <a:ea typeface="MS PGothic" charset="-128"/>
        <a:cs typeface="+mn-cs"/>
      </a:defRPr>
    </a:lvl8pPr>
    <a:lvl9pPr marL="3657600" algn="l" defTabSz="914400" rtl="0" eaLnBrk="1" latinLnBrk="0" hangingPunct="1">
      <a:defRPr sz="1600" kern="1200">
        <a:solidFill>
          <a:schemeClr val="tx1"/>
        </a:solidFill>
        <a:latin typeface="Arial Narrow" charset="0"/>
        <a:ea typeface="MS PGothic" charset="-128"/>
        <a:cs typeface="+mn-cs"/>
      </a:defRPr>
    </a:lvl9pPr>
  </p:defaultTextStyle>
  <p:extLst>
    <p:ext uri="{EFAFB233-063F-42B5-8137-9DF3F51BA10A}">
      <p15:sldGuideLst xmlns:p15="http://schemas.microsoft.com/office/powerpoint/2012/main">
        <p15:guide id="1" orient="horz" pos="2664" userDrawn="1">
          <p15:clr>
            <a:srgbClr val="A4A3A4"/>
          </p15:clr>
        </p15:guide>
        <p15:guide id="2" orient="horz" pos="15213" userDrawn="1">
          <p15:clr>
            <a:srgbClr val="A4A3A4"/>
          </p15:clr>
        </p15:guide>
        <p15:guide id="3" pos="163" userDrawn="1">
          <p15:clr>
            <a:srgbClr val="A4A3A4"/>
          </p15:clr>
        </p15:guide>
        <p15:guide id="4" pos="2521" userDrawn="1">
          <p15:clr>
            <a:srgbClr val="A4A3A4"/>
          </p15:clr>
        </p15:guide>
        <p15:guide id="5" pos="2714" userDrawn="1">
          <p15:clr>
            <a:srgbClr val="A4A3A4"/>
          </p15:clr>
        </p15:guide>
        <p15:guide id="6" pos="5072" userDrawn="1">
          <p15:clr>
            <a:srgbClr val="A4A3A4"/>
          </p15:clr>
        </p15:guide>
        <p15:guide id="7" pos="5261" userDrawn="1">
          <p15:clr>
            <a:srgbClr val="A4A3A4"/>
          </p15:clr>
        </p15:guide>
        <p15:guide id="8" pos="7619" userDrawn="1">
          <p15:clr>
            <a:srgbClr val="A4A3A4"/>
          </p15:clr>
        </p15:guide>
        <p15:guide id="9" pos="7813" userDrawn="1">
          <p15:clr>
            <a:srgbClr val="A4A3A4"/>
          </p15:clr>
        </p15:guide>
        <p15:guide id="10" pos="101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42B46"/>
    <a:srgbClr val="232962"/>
    <a:srgbClr val="000000"/>
    <a:srgbClr val="070D25"/>
    <a:srgbClr val="111C4E"/>
    <a:srgbClr val="FFBE1F"/>
    <a:srgbClr val="049D93"/>
    <a:srgbClr val="FFEB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863D0-E9BE-A962-BBDE-D134905FDCA2}" v="249" dt="2022-01-26T16:17:41.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2"/>
    <p:restoredTop sz="94714"/>
  </p:normalViewPr>
  <p:slideViewPr>
    <p:cSldViewPr snapToGrid="0" snapToObjects="1">
      <p:cViewPr>
        <p:scale>
          <a:sx n="75" d="100"/>
          <a:sy n="75" d="100"/>
        </p:scale>
        <p:origin x="2736" y="-1360"/>
      </p:cViewPr>
      <p:guideLst>
        <p:guide orient="horz" pos="2664"/>
        <p:guide orient="horz" pos="15213"/>
        <p:guide pos="163"/>
        <p:guide pos="2521"/>
        <p:guide pos="2714"/>
        <p:guide pos="5072"/>
        <p:guide pos="5261"/>
        <p:guide pos="7619"/>
        <p:guide pos="7813"/>
        <p:guide pos="1017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286000" y="685800"/>
            <a:ext cx="228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F7E1295C-2B34-9748-9C98-43375F260D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1pPr>
    <a:lvl2pPr marL="260350"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2pPr>
    <a:lvl3pPr marL="52228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3pPr>
    <a:lvl4pPr marL="78263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4pPr>
    <a:lvl5pPr marL="1044575"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5pPr>
    <a:lvl6pPr marL="1305894" algn="l" defTabSz="522358" rtl="0" eaLnBrk="1" latinLnBrk="0" hangingPunct="1">
      <a:defRPr sz="800" kern="1200">
        <a:solidFill>
          <a:schemeClr val="tx1"/>
        </a:solidFill>
        <a:latin typeface="+mn-lt"/>
        <a:ea typeface="+mn-ea"/>
        <a:cs typeface="+mn-cs"/>
      </a:defRPr>
    </a:lvl6pPr>
    <a:lvl7pPr marL="1567074" algn="l" defTabSz="522358" rtl="0" eaLnBrk="1" latinLnBrk="0" hangingPunct="1">
      <a:defRPr sz="800" kern="1200">
        <a:solidFill>
          <a:schemeClr val="tx1"/>
        </a:solidFill>
        <a:latin typeface="+mn-lt"/>
        <a:ea typeface="+mn-ea"/>
        <a:cs typeface="+mn-cs"/>
      </a:defRPr>
    </a:lvl7pPr>
    <a:lvl8pPr marL="1828252" algn="l" defTabSz="522358" rtl="0" eaLnBrk="1" latinLnBrk="0" hangingPunct="1">
      <a:defRPr sz="800" kern="1200">
        <a:solidFill>
          <a:schemeClr val="tx1"/>
        </a:solidFill>
        <a:latin typeface="+mn-lt"/>
        <a:ea typeface="+mn-ea"/>
        <a:cs typeface="+mn-cs"/>
      </a:defRPr>
    </a:lvl8pPr>
    <a:lvl9pPr marL="2089432" algn="l" defTabSz="522358"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10</a:t>
            </a:fld>
            <a:endParaRPr lang="en-US" altLang="en-US" sz="1200"/>
          </a:p>
        </p:txBody>
      </p:sp>
    </p:spTree>
    <p:extLst>
      <p:ext uri="{BB962C8B-B14F-4D97-AF65-F5344CB8AC3E}">
        <p14:creationId xmlns:p14="http://schemas.microsoft.com/office/powerpoint/2010/main" val="895029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11</a:t>
            </a:fld>
            <a:endParaRPr lang="en-US" altLang="en-US" sz="1200"/>
          </a:p>
        </p:txBody>
      </p:sp>
    </p:spTree>
    <p:extLst>
      <p:ext uri="{BB962C8B-B14F-4D97-AF65-F5344CB8AC3E}">
        <p14:creationId xmlns:p14="http://schemas.microsoft.com/office/powerpoint/2010/main" val="3371290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12</a:t>
            </a:fld>
            <a:endParaRPr lang="en-US" altLang="en-US" sz="1200"/>
          </a:p>
        </p:txBody>
      </p:sp>
    </p:spTree>
    <p:extLst>
      <p:ext uri="{BB962C8B-B14F-4D97-AF65-F5344CB8AC3E}">
        <p14:creationId xmlns:p14="http://schemas.microsoft.com/office/powerpoint/2010/main" val="2689809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13</a:t>
            </a:fld>
            <a:endParaRPr lang="en-US" altLang="en-US" sz="1200"/>
          </a:p>
        </p:txBody>
      </p:sp>
    </p:spTree>
    <p:extLst>
      <p:ext uri="{BB962C8B-B14F-4D97-AF65-F5344CB8AC3E}">
        <p14:creationId xmlns:p14="http://schemas.microsoft.com/office/powerpoint/2010/main" val="206263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2</a:t>
            </a:fld>
            <a:endParaRPr lang="en-US" altLang="en-US" sz="1200"/>
          </a:p>
        </p:txBody>
      </p:sp>
    </p:spTree>
    <p:extLst>
      <p:ext uri="{BB962C8B-B14F-4D97-AF65-F5344CB8AC3E}">
        <p14:creationId xmlns:p14="http://schemas.microsoft.com/office/powerpoint/2010/main" val="4192661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3</a:t>
            </a:fld>
            <a:endParaRPr lang="en-US" altLang="en-US" sz="1200"/>
          </a:p>
        </p:txBody>
      </p:sp>
    </p:spTree>
    <p:extLst>
      <p:ext uri="{BB962C8B-B14F-4D97-AF65-F5344CB8AC3E}">
        <p14:creationId xmlns:p14="http://schemas.microsoft.com/office/powerpoint/2010/main" val="502725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4</a:t>
            </a:fld>
            <a:endParaRPr lang="en-US" altLang="en-US" sz="1200"/>
          </a:p>
        </p:txBody>
      </p:sp>
    </p:spTree>
    <p:extLst>
      <p:ext uri="{BB962C8B-B14F-4D97-AF65-F5344CB8AC3E}">
        <p14:creationId xmlns:p14="http://schemas.microsoft.com/office/powerpoint/2010/main" val="262625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5</a:t>
            </a:fld>
            <a:endParaRPr lang="en-US" altLang="en-US" sz="1200"/>
          </a:p>
        </p:txBody>
      </p:sp>
    </p:spTree>
    <p:extLst>
      <p:ext uri="{BB962C8B-B14F-4D97-AF65-F5344CB8AC3E}">
        <p14:creationId xmlns:p14="http://schemas.microsoft.com/office/powerpoint/2010/main" val="2850268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6</a:t>
            </a:fld>
            <a:endParaRPr lang="en-US" altLang="en-US" sz="1200"/>
          </a:p>
        </p:txBody>
      </p:sp>
    </p:spTree>
    <p:extLst>
      <p:ext uri="{BB962C8B-B14F-4D97-AF65-F5344CB8AC3E}">
        <p14:creationId xmlns:p14="http://schemas.microsoft.com/office/powerpoint/2010/main" val="1786285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7</a:t>
            </a:fld>
            <a:endParaRPr lang="en-US" altLang="en-US" sz="1200"/>
          </a:p>
        </p:txBody>
      </p:sp>
    </p:spTree>
    <p:extLst>
      <p:ext uri="{BB962C8B-B14F-4D97-AF65-F5344CB8AC3E}">
        <p14:creationId xmlns:p14="http://schemas.microsoft.com/office/powerpoint/2010/main" val="2362096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8</a:t>
            </a:fld>
            <a:endParaRPr lang="en-US" altLang="en-US" sz="1200"/>
          </a:p>
        </p:txBody>
      </p:sp>
    </p:spTree>
    <p:extLst>
      <p:ext uri="{BB962C8B-B14F-4D97-AF65-F5344CB8AC3E}">
        <p14:creationId xmlns:p14="http://schemas.microsoft.com/office/powerpoint/2010/main" val="3075692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9</a:t>
            </a:fld>
            <a:endParaRPr lang="en-US" altLang="en-US" sz="1200"/>
          </a:p>
        </p:txBody>
      </p:sp>
    </p:spTree>
    <p:extLst>
      <p:ext uri="{BB962C8B-B14F-4D97-AF65-F5344CB8AC3E}">
        <p14:creationId xmlns:p14="http://schemas.microsoft.com/office/powerpoint/2010/main" val="3122818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682" y="7670009"/>
            <a:ext cx="13989843" cy="5291136"/>
          </a:xfrm>
        </p:spPr>
        <p:txBody>
          <a:bodyPr/>
          <a:lstStyle/>
          <a:p>
            <a:r>
              <a:rPr lang="en-US"/>
              <a:t>Click to edit Master title style</a:t>
            </a:r>
          </a:p>
        </p:txBody>
      </p:sp>
      <p:sp>
        <p:nvSpPr>
          <p:cNvPr id="3" name="Subtitle 2"/>
          <p:cNvSpPr>
            <a:spLocks noGrp="1"/>
          </p:cNvSpPr>
          <p:nvPr>
            <p:ph type="subTitle" idx="1"/>
          </p:nvPr>
        </p:nvSpPr>
        <p:spPr>
          <a:xfrm>
            <a:off x="2468766" y="13989846"/>
            <a:ext cx="11521678" cy="6310314"/>
          </a:xfrm>
        </p:spPr>
        <p:txBody>
          <a:bodyPr/>
          <a:lstStyle>
            <a:lvl1pPr marL="0" indent="0" algn="ctr">
              <a:buNone/>
              <a:defRPr/>
            </a:lvl1pPr>
            <a:lvl2pPr marL="174129" indent="0" algn="ctr">
              <a:buNone/>
              <a:defRPr/>
            </a:lvl2pPr>
            <a:lvl3pPr marL="348261" indent="0" algn="ctr">
              <a:buNone/>
              <a:defRPr/>
            </a:lvl3pPr>
            <a:lvl4pPr marL="522390" indent="0" algn="ctr">
              <a:buNone/>
              <a:defRPr/>
            </a:lvl4pPr>
            <a:lvl5pPr marL="696521" indent="0" algn="ctr">
              <a:buNone/>
              <a:defRPr/>
            </a:lvl5pPr>
            <a:lvl6pPr marL="870651" indent="0" algn="ctr">
              <a:buNone/>
              <a:defRPr/>
            </a:lvl6pPr>
            <a:lvl7pPr marL="1044781" indent="0" algn="ctr">
              <a:buNone/>
              <a:defRPr/>
            </a:lvl7pPr>
            <a:lvl8pPr marL="1218911" indent="0" algn="ctr">
              <a:buNone/>
              <a:defRPr/>
            </a:lvl8pPr>
            <a:lvl9pPr marL="1393042" indent="0" algn="ctr">
              <a:buNone/>
              <a:defRPr/>
            </a:lvl9pPr>
          </a:lstStyle>
          <a:p>
            <a:r>
              <a:rPr lang="en-US"/>
              <a:t>Click to edit Master subtitle style</a:t>
            </a:r>
          </a:p>
        </p:txBody>
      </p:sp>
    </p:spTree>
    <p:extLst>
      <p:ext uri="{BB962C8B-B14F-4D97-AF65-F5344CB8AC3E}">
        <p14:creationId xmlns:p14="http://schemas.microsoft.com/office/powerpoint/2010/main" val="83608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4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126517" y="954888"/>
            <a:ext cx="3955257" cy="2319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154" y="954888"/>
            <a:ext cx="11809213" cy="2319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5665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682" y="7670009"/>
            <a:ext cx="13989843" cy="5291136"/>
          </a:xfrm>
        </p:spPr>
        <p:txBody>
          <a:bodyPr/>
          <a:lstStyle/>
          <a:p>
            <a:r>
              <a:rPr lang="en-US"/>
              <a:t>Click to edit Master title style</a:t>
            </a:r>
          </a:p>
        </p:txBody>
      </p:sp>
      <p:sp>
        <p:nvSpPr>
          <p:cNvPr id="3" name="Subtitle 2"/>
          <p:cNvSpPr>
            <a:spLocks noGrp="1"/>
          </p:cNvSpPr>
          <p:nvPr>
            <p:ph type="subTitle" idx="1"/>
          </p:nvPr>
        </p:nvSpPr>
        <p:spPr>
          <a:xfrm>
            <a:off x="2468766" y="13989846"/>
            <a:ext cx="11521678" cy="6310314"/>
          </a:xfrm>
        </p:spPr>
        <p:txBody>
          <a:bodyPr/>
          <a:lstStyle>
            <a:lvl1pPr marL="0" indent="0" algn="ctr">
              <a:buNone/>
              <a:defRPr/>
            </a:lvl1pPr>
            <a:lvl2pPr marL="174129" indent="0" algn="ctr">
              <a:buNone/>
              <a:defRPr/>
            </a:lvl2pPr>
            <a:lvl3pPr marL="348261" indent="0" algn="ctr">
              <a:buNone/>
              <a:defRPr/>
            </a:lvl3pPr>
            <a:lvl4pPr marL="522390" indent="0" algn="ctr">
              <a:buNone/>
              <a:defRPr/>
            </a:lvl4pPr>
            <a:lvl5pPr marL="696521" indent="0" algn="ctr">
              <a:buNone/>
              <a:defRPr/>
            </a:lvl5pPr>
            <a:lvl6pPr marL="870651" indent="0" algn="ctr">
              <a:buNone/>
              <a:defRPr/>
            </a:lvl6pPr>
            <a:lvl7pPr marL="1044781" indent="0" algn="ctr">
              <a:buNone/>
              <a:defRPr/>
            </a:lvl7pPr>
            <a:lvl8pPr marL="1218911" indent="0" algn="ctr">
              <a:buNone/>
              <a:defRPr/>
            </a:lvl8pPr>
            <a:lvl9pPr marL="1393042" indent="0" algn="ctr">
              <a:buNone/>
              <a:defRPr/>
            </a:lvl9pPr>
          </a:lstStyle>
          <a:p>
            <a:r>
              <a:rPr lang="en-US"/>
              <a:t>Click to edit Master subtitle style</a:t>
            </a:r>
          </a:p>
        </p:txBody>
      </p:sp>
    </p:spTree>
    <p:extLst>
      <p:ext uri="{BB962C8B-B14F-4D97-AF65-F5344CB8AC3E}">
        <p14:creationId xmlns:p14="http://schemas.microsoft.com/office/powerpoint/2010/main" val="2015156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4160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5865091"/>
            <a:ext cx="13990439" cy="4902995"/>
          </a:xfrm>
        </p:spPr>
        <p:txBody>
          <a:bodyPr anchor="t"/>
          <a:lstStyle>
            <a:lvl1pPr algn="l">
              <a:defRPr sz="1467" b="1" cap="all"/>
            </a:lvl1pPr>
          </a:lstStyle>
          <a:p>
            <a:r>
              <a:rPr lang="en-US"/>
              <a:t>Click to edit Master title style</a:t>
            </a:r>
          </a:p>
        </p:txBody>
      </p:sp>
      <p:sp>
        <p:nvSpPr>
          <p:cNvPr id="3" name="Text Placeholder 2"/>
          <p:cNvSpPr>
            <a:spLocks noGrp="1"/>
          </p:cNvSpPr>
          <p:nvPr>
            <p:ph type="body" idx="1"/>
          </p:nvPr>
        </p:nvSpPr>
        <p:spPr>
          <a:xfrm>
            <a:off x="1300163" y="10464413"/>
            <a:ext cx="13990439" cy="5400677"/>
          </a:xfrm>
        </p:spPr>
        <p:txBody>
          <a:bodyPr anchor="b"/>
          <a:lstStyle>
            <a:lvl1pPr marL="0" indent="0">
              <a:buNone/>
              <a:defRPr sz="733"/>
            </a:lvl1pPr>
            <a:lvl2pPr marL="174129" indent="0">
              <a:buNone/>
              <a:defRPr sz="733"/>
            </a:lvl2pPr>
            <a:lvl3pPr marL="348261" indent="0">
              <a:buNone/>
              <a:defRPr sz="533"/>
            </a:lvl3pPr>
            <a:lvl4pPr marL="522390" indent="0">
              <a:buNone/>
              <a:defRPr sz="533"/>
            </a:lvl4pPr>
            <a:lvl5pPr marL="696521" indent="0">
              <a:buNone/>
              <a:defRPr sz="533"/>
            </a:lvl5pPr>
            <a:lvl6pPr marL="870651" indent="0">
              <a:buNone/>
              <a:defRPr sz="533"/>
            </a:lvl6pPr>
            <a:lvl7pPr marL="1044781" indent="0">
              <a:buNone/>
              <a:defRPr sz="533"/>
            </a:lvl7pPr>
            <a:lvl8pPr marL="1218911" indent="0">
              <a:buNone/>
              <a:defRPr sz="533"/>
            </a:lvl8pPr>
            <a:lvl9pPr marL="1393042" indent="0">
              <a:buNone/>
              <a:defRPr sz="533"/>
            </a:lvl9pPr>
          </a:lstStyle>
          <a:p>
            <a:pPr lvl="0"/>
            <a:r>
              <a:rPr lang="en-US"/>
              <a:t>Click to edit Master text styles</a:t>
            </a:r>
          </a:p>
        </p:txBody>
      </p:sp>
    </p:spTree>
    <p:extLst>
      <p:ext uri="{BB962C8B-B14F-4D97-AF65-F5344CB8AC3E}">
        <p14:creationId xmlns:p14="http://schemas.microsoft.com/office/powerpoint/2010/main" val="1866396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0156" y="4229102"/>
            <a:ext cx="1841301"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58605" y="4229102"/>
            <a:ext cx="1841897"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537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723" y="988218"/>
            <a:ext cx="14813757" cy="4114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725" y="5526885"/>
            <a:ext cx="7272338"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4" name="Content Placeholder 3"/>
          <p:cNvSpPr>
            <a:spLocks noGrp="1"/>
          </p:cNvSpPr>
          <p:nvPr>
            <p:ph sz="half" idx="2"/>
          </p:nvPr>
        </p:nvSpPr>
        <p:spPr>
          <a:xfrm>
            <a:off x="822725" y="7829561"/>
            <a:ext cx="7272338"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361168" y="5526885"/>
            <a:ext cx="7275313"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6" name="Content Placeholder 5"/>
          <p:cNvSpPr>
            <a:spLocks noGrp="1"/>
          </p:cNvSpPr>
          <p:nvPr>
            <p:ph sz="quarter" idx="4"/>
          </p:nvPr>
        </p:nvSpPr>
        <p:spPr>
          <a:xfrm>
            <a:off x="8361168" y="7829561"/>
            <a:ext cx="7275313"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11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716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7428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727" y="983464"/>
            <a:ext cx="5414963" cy="4182668"/>
          </a:xfrm>
        </p:spPr>
        <p:txBody>
          <a:bodyPr anchor="b"/>
          <a:lstStyle>
            <a:lvl1pPr algn="l">
              <a:defRPr sz="733" b="1"/>
            </a:lvl1pPr>
          </a:lstStyle>
          <a:p>
            <a:r>
              <a:rPr lang="en-US"/>
              <a:t>Click to edit Master title style</a:t>
            </a:r>
          </a:p>
        </p:txBody>
      </p:sp>
      <p:sp>
        <p:nvSpPr>
          <p:cNvPr id="3" name="Content Placeholder 2"/>
          <p:cNvSpPr>
            <a:spLocks noGrp="1"/>
          </p:cNvSpPr>
          <p:nvPr>
            <p:ph idx="1"/>
          </p:nvPr>
        </p:nvSpPr>
        <p:spPr>
          <a:xfrm>
            <a:off x="6435329" y="983459"/>
            <a:ext cx="9201150" cy="21070491"/>
          </a:xfrm>
        </p:spPr>
        <p:txBody>
          <a:bodyPr/>
          <a:lstStyle>
            <a:lvl1pPr>
              <a:defRPr sz="1267"/>
            </a:lvl1pPr>
            <a:lvl2pPr>
              <a:defRPr sz="1067"/>
            </a:lvl2pPr>
            <a:lvl3pPr>
              <a:defRPr sz="9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2727" y="5166133"/>
            <a:ext cx="5414963" cy="16887827"/>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81638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9647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000" y="17281926"/>
            <a:ext cx="9875639" cy="2040732"/>
          </a:xfrm>
        </p:spPr>
        <p:txBody>
          <a:bodyPr anchor="b"/>
          <a:lstStyle>
            <a:lvl1pPr algn="l">
              <a:defRPr sz="733" b="1"/>
            </a:lvl1pPr>
          </a:lstStyle>
          <a:p>
            <a:r>
              <a:rPr lang="en-US"/>
              <a:t>Click to edit Master title style</a:t>
            </a:r>
          </a:p>
        </p:txBody>
      </p:sp>
      <p:sp>
        <p:nvSpPr>
          <p:cNvPr id="3" name="Picture Placeholder 2"/>
          <p:cNvSpPr>
            <a:spLocks noGrp="1"/>
          </p:cNvSpPr>
          <p:nvPr>
            <p:ph type="pic" idx="1"/>
          </p:nvPr>
        </p:nvSpPr>
        <p:spPr>
          <a:xfrm>
            <a:off x="3226000" y="2206240"/>
            <a:ext cx="9875639" cy="14812568"/>
          </a:xfrm>
        </p:spPr>
        <p:txBody>
          <a:bodyPr/>
          <a:lstStyle>
            <a:lvl1pPr marL="0" indent="0">
              <a:buNone/>
              <a:defRPr sz="1267"/>
            </a:lvl1pPr>
            <a:lvl2pPr marL="174129" indent="0">
              <a:buNone/>
              <a:defRPr sz="1067"/>
            </a:lvl2pPr>
            <a:lvl3pPr marL="348261" indent="0">
              <a:buNone/>
              <a:defRPr sz="933"/>
            </a:lvl3pPr>
            <a:lvl4pPr marL="522390" indent="0">
              <a:buNone/>
              <a:defRPr sz="733"/>
            </a:lvl4pPr>
            <a:lvl5pPr marL="696521" indent="0">
              <a:buNone/>
              <a:defRPr sz="733"/>
            </a:lvl5pPr>
            <a:lvl6pPr marL="870651" indent="0">
              <a:buNone/>
              <a:defRPr sz="733"/>
            </a:lvl6pPr>
            <a:lvl7pPr marL="1044781" indent="0">
              <a:buNone/>
              <a:defRPr sz="733"/>
            </a:lvl7pPr>
            <a:lvl8pPr marL="1218911" indent="0">
              <a:buNone/>
              <a:defRPr sz="733"/>
            </a:lvl8pPr>
            <a:lvl9pPr marL="1393042" indent="0">
              <a:buNone/>
              <a:defRPr sz="733"/>
            </a:lvl9pPr>
          </a:lstStyle>
          <a:p>
            <a:pPr lvl="0"/>
            <a:endParaRPr lang="en-US" noProof="0"/>
          </a:p>
        </p:txBody>
      </p:sp>
      <p:sp>
        <p:nvSpPr>
          <p:cNvPr id="4" name="Text Placeholder 3"/>
          <p:cNvSpPr>
            <a:spLocks noGrp="1"/>
          </p:cNvSpPr>
          <p:nvPr>
            <p:ph type="body" sz="half" idx="2"/>
          </p:nvPr>
        </p:nvSpPr>
        <p:spPr>
          <a:xfrm>
            <a:off x="3226000" y="19322658"/>
            <a:ext cx="9875639" cy="2896791"/>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4258953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2727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126517" y="954888"/>
            <a:ext cx="3955257" cy="2319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154" y="954888"/>
            <a:ext cx="11809213" cy="2319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6526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682" y="7670009"/>
            <a:ext cx="13989843" cy="5291136"/>
          </a:xfrm>
        </p:spPr>
        <p:txBody>
          <a:bodyPr/>
          <a:lstStyle/>
          <a:p>
            <a:r>
              <a:rPr lang="en-US"/>
              <a:t>Click to edit Master title style</a:t>
            </a:r>
          </a:p>
        </p:txBody>
      </p:sp>
      <p:sp>
        <p:nvSpPr>
          <p:cNvPr id="3" name="Subtitle 2"/>
          <p:cNvSpPr>
            <a:spLocks noGrp="1"/>
          </p:cNvSpPr>
          <p:nvPr>
            <p:ph type="subTitle" idx="1"/>
          </p:nvPr>
        </p:nvSpPr>
        <p:spPr>
          <a:xfrm>
            <a:off x="2468766" y="13989846"/>
            <a:ext cx="11521678" cy="6310314"/>
          </a:xfrm>
        </p:spPr>
        <p:txBody>
          <a:bodyPr/>
          <a:lstStyle>
            <a:lvl1pPr marL="0" indent="0" algn="ctr">
              <a:buNone/>
              <a:defRPr/>
            </a:lvl1pPr>
            <a:lvl2pPr marL="174129" indent="0" algn="ctr">
              <a:buNone/>
              <a:defRPr/>
            </a:lvl2pPr>
            <a:lvl3pPr marL="348261" indent="0" algn="ctr">
              <a:buNone/>
              <a:defRPr/>
            </a:lvl3pPr>
            <a:lvl4pPr marL="522390" indent="0" algn="ctr">
              <a:buNone/>
              <a:defRPr/>
            </a:lvl4pPr>
            <a:lvl5pPr marL="696521" indent="0" algn="ctr">
              <a:buNone/>
              <a:defRPr/>
            </a:lvl5pPr>
            <a:lvl6pPr marL="870651" indent="0" algn="ctr">
              <a:buNone/>
              <a:defRPr/>
            </a:lvl6pPr>
            <a:lvl7pPr marL="1044781" indent="0" algn="ctr">
              <a:buNone/>
              <a:defRPr/>
            </a:lvl7pPr>
            <a:lvl8pPr marL="1218911" indent="0" algn="ctr">
              <a:buNone/>
              <a:defRPr/>
            </a:lvl8pPr>
            <a:lvl9pPr marL="1393042" indent="0" algn="ctr">
              <a:buNone/>
              <a:defRPr/>
            </a:lvl9pPr>
          </a:lstStyle>
          <a:p>
            <a:r>
              <a:rPr lang="en-US"/>
              <a:t>Click to edit Master subtitle style</a:t>
            </a:r>
          </a:p>
        </p:txBody>
      </p:sp>
    </p:spTree>
    <p:extLst>
      <p:ext uri="{BB962C8B-B14F-4D97-AF65-F5344CB8AC3E}">
        <p14:creationId xmlns:p14="http://schemas.microsoft.com/office/powerpoint/2010/main" val="469487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37453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5865091"/>
            <a:ext cx="13990439" cy="4902995"/>
          </a:xfrm>
        </p:spPr>
        <p:txBody>
          <a:bodyPr anchor="t"/>
          <a:lstStyle>
            <a:lvl1pPr algn="l">
              <a:defRPr sz="1467" b="1" cap="all"/>
            </a:lvl1pPr>
          </a:lstStyle>
          <a:p>
            <a:r>
              <a:rPr lang="en-US"/>
              <a:t>Click to edit Master title style</a:t>
            </a:r>
          </a:p>
        </p:txBody>
      </p:sp>
      <p:sp>
        <p:nvSpPr>
          <p:cNvPr id="3" name="Text Placeholder 2"/>
          <p:cNvSpPr>
            <a:spLocks noGrp="1"/>
          </p:cNvSpPr>
          <p:nvPr>
            <p:ph type="body" idx="1"/>
          </p:nvPr>
        </p:nvSpPr>
        <p:spPr>
          <a:xfrm>
            <a:off x="1300163" y="10464413"/>
            <a:ext cx="13990439" cy="5400677"/>
          </a:xfrm>
        </p:spPr>
        <p:txBody>
          <a:bodyPr anchor="b"/>
          <a:lstStyle>
            <a:lvl1pPr marL="0" indent="0">
              <a:buNone/>
              <a:defRPr sz="733"/>
            </a:lvl1pPr>
            <a:lvl2pPr marL="174129" indent="0">
              <a:buNone/>
              <a:defRPr sz="733"/>
            </a:lvl2pPr>
            <a:lvl3pPr marL="348261" indent="0">
              <a:buNone/>
              <a:defRPr sz="533"/>
            </a:lvl3pPr>
            <a:lvl4pPr marL="522390" indent="0">
              <a:buNone/>
              <a:defRPr sz="533"/>
            </a:lvl4pPr>
            <a:lvl5pPr marL="696521" indent="0">
              <a:buNone/>
              <a:defRPr sz="533"/>
            </a:lvl5pPr>
            <a:lvl6pPr marL="870651" indent="0">
              <a:buNone/>
              <a:defRPr sz="533"/>
            </a:lvl6pPr>
            <a:lvl7pPr marL="1044781" indent="0">
              <a:buNone/>
              <a:defRPr sz="533"/>
            </a:lvl7pPr>
            <a:lvl8pPr marL="1218911" indent="0">
              <a:buNone/>
              <a:defRPr sz="533"/>
            </a:lvl8pPr>
            <a:lvl9pPr marL="1393042" indent="0">
              <a:buNone/>
              <a:defRPr sz="533"/>
            </a:lvl9pPr>
          </a:lstStyle>
          <a:p>
            <a:pPr lvl="0"/>
            <a:r>
              <a:rPr lang="en-US"/>
              <a:t>Click to edit Master text styles</a:t>
            </a:r>
          </a:p>
        </p:txBody>
      </p:sp>
    </p:spTree>
    <p:extLst>
      <p:ext uri="{BB962C8B-B14F-4D97-AF65-F5344CB8AC3E}">
        <p14:creationId xmlns:p14="http://schemas.microsoft.com/office/powerpoint/2010/main" val="14429896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0152" y="4229102"/>
            <a:ext cx="7881937"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99243" y="4229102"/>
            <a:ext cx="7882533"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4541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723" y="988218"/>
            <a:ext cx="14813757" cy="4114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725" y="5526885"/>
            <a:ext cx="7272338"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4" name="Content Placeholder 3"/>
          <p:cNvSpPr>
            <a:spLocks noGrp="1"/>
          </p:cNvSpPr>
          <p:nvPr>
            <p:ph sz="half" idx="2"/>
          </p:nvPr>
        </p:nvSpPr>
        <p:spPr>
          <a:xfrm>
            <a:off x="822725" y="7829561"/>
            <a:ext cx="7272338"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361168" y="5526885"/>
            <a:ext cx="7275313"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6" name="Content Placeholder 5"/>
          <p:cNvSpPr>
            <a:spLocks noGrp="1"/>
          </p:cNvSpPr>
          <p:nvPr>
            <p:ph sz="quarter" idx="4"/>
          </p:nvPr>
        </p:nvSpPr>
        <p:spPr>
          <a:xfrm>
            <a:off x="8361168" y="7829561"/>
            <a:ext cx="7275313"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25137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10914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57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5865091"/>
            <a:ext cx="13990439" cy="4902995"/>
          </a:xfrm>
        </p:spPr>
        <p:txBody>
          <a:bodyPr anchor="t"/>
          <a:lstStyle>
            <a:lvl1pPr algn="l">
              <a:defRPr sz="1467" b="1" cap="all"/>
            </a:lvl1pPr>
          </a:lstStyle>
          <a:p>
            <a:r>
              <a:rPr lang="en-US"/>
              <a:t>Click to edit Master title style</a:t>
            </a:r>
          </a:p>
        </p:txBody>
      </p:sp>
      <p:sp>
        <p:nvSpPr>
          <p:cNvPr id="3" name="Text Placeholder 2"/>
          <p:cNvSpPr>
            <a:spLocks noGrp="1"/>
          </p:cNvSpPr>
          <p:nvPr>
            <p:ph type="body" idx="1"/>
          </p:nvPr>
        </p:nvSpPr>
        <p:spPr>
          <a:xfrm>
            <a:off x="1300163" y="10464413"/>
            <a:ext cx="13990439" cy="5400677"/>
          </a:xfrm>
        </p:spPr>
        <p:txBody>
          <a:bodyPr anchor="b"/>
          <a:lstStyle>
            <a:lvl1pPr marL="0" indent="0">
              <a:buNone/>
              <a:defRPr sz="733"/>
            </a:lvl1pPr>
            <a:lvl2pPr marL="174129" indent="0">
              <a:buNone/>
              <a:defRPr sz="733"/>
            </a:lvl2pPr>
            <a:lvl3pPr marL="348261" indent="0">
              <a:buNone/>
              <a:defRPr sz="533"/>
            </a:lvl3pPr>
            <a:lvl4pPr marL="522390" indent="0">
              <a:buNone/>
              <a:defRPr sz="533"/>
            </a:lvl4pPr>
            <a:lvl5pPr marL="696521" indent="0">
              <a:buNone/>
              <a:defRPr sz="533"/>
            </a:lvl5pPr>
            <a:lvl6pPr marL="870651" indent="0">
              <a:buNone/>
              <a:defRPr sz="533"/>
            </a:lvl6pPr>
            <a:lvl7pPr marL="1044781" indent="0">
              <a:buNone/>
              <a:defRPr sz="533"/>
            </a:lvl7pPr>
            <a:lvl8pPr marL="1218911" indent="0">
              <a:buNone/>
              <a:defRPr sz="533"/>
            </a:lvl8pPr>
            <a:lvl9pPr marL="1393042" indent="0">
              <a:buNone/>
              <a:defRPr sz="533"/>
            </a:lvl9pPr>
          </a:lstStyle>
          <a:p>
            <a:pPr lvl="0"/>
            <a:r>
              <a:rPr lang="en-US"/>
              <a:t>Click to edit Master text styles</a:t>
            </a:r>
          </a:p>
        </p:txBody>
      </p:sp>
    </p:spTree>
    <p:extLst>
      <p:ext uri="{BB962C8B-B14F-4D97-AF65-F5344CB8AC3E}">
        <p14:creationId xmlns:p14="http://schemas.microsoft.com/office/powerpoint/2010/main" val="888447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727" y="983464"/>
            <a:ext cx="5414963" cy="4182668"/>
          </a:xfrm>
        </p:spPr>
        <p:txBody>
          <a:bodyPr anchor="b"/>
          <a:lstStyle>
            <a:lvl1pPr algn="l">
              <a:defRPr sz="733" b="1"/>
            </a:lvl1pPr>
          </a:lstStyle>
          <a:p>
            <a:r>
              <a:rPr lang="en-US"/>
              <a:t>Click to edit Master title style</a:t>
            </a:r>
          </a:p>
        </p:txBody>
      </p:sp>
      <p:sp>
        <p:nvSpPr>
          <p:cNvPr id="3" name="Content Placeholder 2"/>
          <p:cNvSpPr>
            <a:spLocks noGrp="1"/>
          </p:cNvSpPr>
          <p:nvPr>
            <p:ph idx="1"/>
          </p:nvPr>
        </p:nvSpPr>
        <p:spPr>
          <a:xfrm>
            <a:off x="6435329" y="983459"/>
            <a:ext cx="9201150" cy="21070491"/>
          </a:xfrm>
        </p:spPr>
        <p:txBody>
          <a:bodyPr/>
          <a:lstStyle>
            <a:lvl1pPr>
              <a:defRPr sz="1267"/>
            </a:lvl1pPr>
            <a:lvl2pPr>
              <a:defRPr sz="1067"/>
            </a:lvl2pPr>
            <a:lvl3pPr>
              <a:defRPr sz="9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2727" y="5166133"/>
            <a:ext cx="5414963" cy="16887827"/>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2185476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000" y="17281926"/>
            <a:ext cx="9875639" cy="2040732"/>
          </a:xfrm>
        </p:spPr>
        <p:txBody>
          <a:bodyPr anchor="b"/>
          <a:lstStyle>
            <a:lvl1pPr algn="l">
              <a:defRPr sz="733" b="1"/>
            </a:lvl1pPr>
          </a:lstStyle>
          <a:p>
            <a:r>
              <a:rPr lang="en-US"/>
              <a:t>Click to edit Master title style</a:t>
            </a:r>
          </a:p>
        </p:txBody>
      </p:sp>
      <p:sp>
        <p:nvSpPr>
          <p:cNvPr id="3" name="Picture Placeholder 2"/>
          <p:cNvSpPr>
            <a:spLocks noGrp="1"/>
          </p:cNvSpPr>
          <p:nvPr>
            <p:ph type="pic" idx="1"/>
          </p:nvPr>
        </p:nvSpPr>
        <p:spPr>
          <a:xfrm>
            <a:off x="3226000" y="2206240"/>
            <a:ext cx="9875639" cy="14812568"/>
          </a:xfrm>
        </p:spPr>
        <p:txBody>
          <a:bodyPr/>
          <a:lstStyle>
            <a:lvl1pPr marL="0" indent="0">
              <a:buNone/>
              <a:defRPr sz="1267"/>
            </a:lvl1pPr>
            <a:lvl2pPr marL="174129" indent="0">
              <a:buNone/>
              <a:defRPr sz="1067"/>
            </a:lvl2pPr>
            <a:lvl3pPr marL="348261" indent="0">
              <a:buNone/>
              <a:defRPr sz="933"/>
            </a:lvl3pPr>
            <a:lvl4pPr marL="522390" indent="0">
              <a:buNone/>
              <a:defRPr sz="733"/>
            </a:lvl4pPr>
            <a:lvl5pPr marL="696521" indent="0">
              <a:buNone/>
              <a:defRPr sz="733"/>
            </a:lvl5pPr>
            <a:lvl6pPr marL="870651" indent="0">
              <a:buNone/>
              <a:defRPr sz="733"/>
            </a:lvl6pPr>
            <a:lvl7pPr marL="1044781" indent="0">
              <a:buNone/>
              <a:defRPr sz="733"/>
            </a:lvl7pPr>
            <a:lvl8pPr marL="1218911" indent="0">
              <a:buNone/>
              <a:defRPr sz="733"/>
            </a:lvl8pPr>
            <a:lvl9pPr marL="1393042" indent="0">
              <a:buNone/>
              <a:defRPr sz="733"/>
            </a:lvl9pPr>
          </a:lstStyle>
          <a:p>
            <a:pPr lvl="0"/>
            <a:endParaRPr lang="en-US" noProof="0"/>
          </a:p>
        </p:txBody>
      </p:sp>
      <p:sp>
        <p:nvSpPr>
          <p:cNvPr id="4" name="Text Placeholder 3"/>
          <p:cNvSpPr>
            <a:spLocks noGrp="1"/>
          </p:cNvSpPr>
          <p:nvPr>
            <p:ph type="body" sz="half" idx="2"/>
          </p:nvPr>
        </p:nvSpPr>
        <p:spPr>
          <a:xfrm>
            <a:off x="3226000" y="19322658"/>
            <a:ext cx="9875639" cy="2896791"/>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726749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6308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126517" y="954888"/>
            <a:ext cx="3955257" cy="2319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154" y="954888"/>
            <a:ext cx="11809213" cy="2319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40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0156" y="4229102"/>
            <a:ext cx="1841301"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58605" y="4229102"/>
            <a:ext cx="1841897"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291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723" y="988218"/>
            <a:ext cx="14813757" cy="4114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725" y="5526885"/>
            <a:ext cx="7272338"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4" name="Content Placeholder 3"/>
          <p:cNvSpPr>
            <a:spLocks noGrp="1"/>
          </p:cNvSpPr>
          <p:nvPr>
            <p:ph sz="half" idx="2"/>
          </p:nvPr>
        </p:nvSpPr>
        <p:spPr>
          <a:xfrm>
            <a:off x="822725" y="7829561"/>
            <a:ext cx="7272338"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361168" y="5526885"/>
            <a:ext cx="7275313"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6" name="Content Placeholder 5"/>
          <p:cNvSpPr>
            <a:spLocks noGrp="1"/>
          </p:cNvSpPr>
          <p:nvPr>
            <p:ph sz="quarter" idx="4"/>
          </p:nvPr>
        </p:nvSpPr>
        <p:spPr>
          <a:xfrm>
            <a:off x="8361168" y="7829561"/>
            <a:ext cx="7275313"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651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141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338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727" y="983464"/>
            <a:ext cx="5414963" cy="4182668"/>
          </a:xfrm>
        </p:spPr>
        <p:txBody>
          <a:bodyPr anchor="b"/>
          <a:lstStyle>
            <a:lvl1pPr algn="l">
              <a:defRPr sz="733" b="1"/>
            </a:lvl1pPr>
          </a:lstStyle>
          <a:p>
            <a:r>
              <a:rPr lang="en-US"/>
              <a:t>Click to edit Master title style</a:t>
            </a:r>
          </a:p>
        </p:txBody>
      </p:sp>
      <p:sp>
        <p:nvSpPr>
          <p:cNvPr id="3" name="Content Placeholder 2"/>
          <p:cNvSpPr>
            <a:spLocks noGrp="1"/>
          </p:cNvSpPr>
          <p:nvPr>
            <p:ph idx="1"/>
          </p:nvPr>
        </p:nvSpPr>
        <p:spPr>
          <a:xfrm>
            <a:off x="6435329" y="983459"/>
            <a:ext cx="9201150" cy="21070491"/>
          </a:xfrm>
        </p:spPr>
        <p:txBody>
          <a:bodyPr/>
          <a:lstStyle>
            <a:lvl1pPr>
              <a:defRPr sz="1267"/>
            </a:lvl1pPr>
            <a:lvl2pPr>
              <a:defRPr sz="1067"/>
            </a:lvl2pPr>
            <a:lvl3pPr>
              <a:defRPr sz="9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2727" y="5166133"/>
            <a:ext cx="5414963" cy="16887827"/>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44186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000" y="17281926"/>
            <a:ext cx="9875639" cy="2040732"/>
          </a:xfrm>
        </p:spPr>
        <p:txBody>
          <a:bodyPr anchor="b"/>
          <a:lstStyle>
            <a:lvl1pPr algn="l">
              <a:defRPr sz="733" b="1"/>
            </a:lvl1pPr>
          </a:lstStyle>
          <a:p>
            <a:r>
              <a:rPr lang="en-US"/>
              <a:t>Click to edit Master title style</a:t>
            </a:r>
          </a:p>
        </p:txBody>
      </p:sp>
      <p:sp>
        <p:nvSpPr>
          <p:cNvPr id="3" name="Picture Placeholder 2"/>
          <p:cNvSpPr>
            <a:spLocks noGrp="1"/>
          </p:cNvSpPr>
          <p:nvPr>
            <p:ph type="pic" idx="1"/>
          </p:nvPr>
        </p:nvSpPr>
        <p:spPr>
          <a:xfrm>
            <a:off x="3226000" y="2206240"/>
            <a:ext cx="9875639" cy="14812568"/>
          </a:xfrm>
        </p:spPr>
        <p:txBody>
          <a:bodyPr/>
          <a:lstStyle>
            <a:lvl1pPr marL="0" indent="0">
              <a:buNone/>
              <a:defRPr sz="1267"/>
            </a:lvl1pPr>
            <a:lvl2pPr marL="174129" indent="0">
              <a:buNone/>
              <a:defRPr sz="1067"/>
            </a:lvl2pPr>
            <a:lvl3pPr marL="348261" indent="0">
              <a:buNone/>
              <a:defRPr sz="933"/>
            </a:lvl3pPr>
            <a:lvl4pPr marL="522390" indent="0">
              <a:buNone/>
              <a:defRPr sz="733"/>
            </a:lvl4pPr>
            <a:lvl5pPr marL="696521" indent="0">
              <a:buNone/>
              <a:defRPr sz="733"/>
            </a:lvl5pPr>
            <a:lvl6pPr marL="870651" indent="0">
              <a:buNone/>
              <a:defRPr sz="733"/>
            </a:lvl6pPr>
            <a:lvl7pPr marL="1044781" indent="0">
              <a:buNone/>
              <a:defRPr sz="733"/>
            </a:lvl7pPr>
            <a:lvl8pPr marL="1218911" indent="0">
              <a:buNone/>
              <a:defRPr sz="733"/>
            </a:lvl8pPr>
            <a:lvl9pPr marL="1393042" indent="0">
              <a:buNone/>
              <a:defRPr sz="733"/>
            </a:lvl9pPr>
          </a:lstStyle>
          <a:p>
            <a:pPr lvl="0"/>
            <a:endParaRPr lang="en-US" noProof="0"/>
          </a:p>
        </p:txBody>
      </p:sp>
      <p:sp>
        <p:nvSpPr>
          <p:cNvPr id="4" name="Text Placeholder 3"/>
          <p:cNvSpPr>
            <a:spLocks noGrp="1"/>
          </p:cNvSpPr>
          <p:nvPr>
            <p:ph type="body" sz="half" idx="2"/>
          </p:nvPr>
        </p:nvSpPr>
        <p:spPr>
          <a:xfrm>
            <a:off x="3226000" y="19322658"/>
            <a:ext cx="9875639" cy="2896791"/>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17833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p:nvSpPr>
        <p:spPr bwMode="auto">
          <a:xfrm>
            <a:off x="0" y="0"/>
            <a:ext cx="16459200" cy="3600450"/>
          </a:xfrm>
          <a:prstGeom prst="rect">
            <a:avLst/>
          </a:prstGeom>
          <a:solidFill>
            <a:srgbClr val="142B46"/>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solidFill>
                <a:srgbClr val="000000"/>
              </a:solidFill>
            </a:endParaRPr>
          </a:p>
        </p:txBody>
      </p:sp>
      <p:sp>
        <p:nvSpPr>
          <p:cNvPr id="1027" name="Rectangle 33"/>
          <p:cNvSpPr>
            <a:spLocks noChangeArrowheads="1"/>
          </p:cNvSpPr>
          <p:nvPr/>
        </p:nvSpPr>
        <p:spPr bwMode="auto">
          <a:xfrm>
            <a:off x="259557" y="4229105"/>
            <a:ext cx="3740944" cy="19923920"/>
          </a:xfrm>
          <a:prstGeom prst="rect">
            <a:avLst/>
          </a:prstGeom>
          <a:solidFill>
            <a:srgbClr val="FFFFFF"/>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1028" name="Rectangle 9"/>
          <p:cNvSpPr>
            <a:spLocks noChangeArrowheads="1"/>
          </p:cNvSpPr>
          <p:nvPr/>
        </p:nvSpPr>
        <p:spPr bwMode="auto">
          <a:xfrm>
            <a:off x="0" y="3600450"/>
            <a:ext cx="16459200" cy="97632"/>
          </a:xfrm>
          <a:prstGeom prst="rect">
            <a:avLst/>
          </a:prstGeom>
          <a:solidFill>
            <a:srgbClr val="660000"/>
          </a:solidFill>
          <a:ln w="152400">
            <a:solidFill>
              <a:srgbClr val="FFBE1F"/>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solidFill>
                <a:srgbClr val="FFEB7F"/>
              </a:solidFill>
            </a:endParaRPr>
          </a:p>
        </p:txBody>
      </p:sp>
      <p:sp>
        <p:nvSpPr>
          <p:cNvPr id="1029" name="Rectangle 15"/>
          <p:cNvSpPr>
            <a:spLocks noGrp="1" noChangeArrowheads="1"/>
          </p:cNvSpPr>
          <p:nvPr>
            <p:ph type="title"/>
          </p:nvPr>
        </p:nvSpPr>
        <p:spPr bwMode="auto">
          <a:xfrm>
            <a:off x="359569" y="954887"/>
            <a:ext cx="15722203"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259557" y="4229105"/>
            <a:ext cx="3740944" cy="1992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p:nvSpPr>
        <p:spPr bwMode="auto">
          <a:xfrm>
            <a:off x="0" y="0"/>
            <a:ext cx="16459200" cy="246888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1032" name="Rectangle 32"/>
          <p:cNvSpPr>
            <a:spLocks noChangeArrowheads="1"/>
          </p:cNvSpPr>
          <p:nvPr/>
        </p:nvSpPr>
        <p:spPr bwMode="auto">
          <a:xfrm>
            <a:off x="4308872" y="4229105"/>
            <a:ext cx="7746770" cy="6791821"/>
          </a:xfrm>
          <a:prstGeom prst="rect">
            <a:avLst/>
          </a:prstGeom>
          <a:solidFill>
            <a:srgbClr val="FFFFFF"/>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1034" name="Rectangle 35"/>
          <p:cNvSpPr>
            <a:spLocks noChangeArrowheads="1"/>
          </p:cNvSpPr>
          <p:nvPr/>
        </p:nvSpPr>
        <p:spPr bwMode="auto">
          <a:xfrm>
            <a:off x="12403932" y="4229105"/>
            <a:ext cx="3743325" cy="19923920"/>
          </a:xfrm>
          <a:prstGeom prst="rect">
            <a:avLst/>
          </a:prstGeom>
          <a:solidFill>
            <a:srgbClr val="FFFFFF"/>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11" name="Rectangle 32"/>
          <p:cNvSpPr>
            <a:spLocks noChangeArrowheads="1"/>
          </p:cNvSpPr>
          <p:nvPr userDrawn="1"/>
        </p:nvSpPr>
        <p:spPr bwMode="auto">
          <a:xfrm>
            <a:off x="4308872" y="11448052"/>
            <a:ext cx="7746770" cy="12711359"/>
          </a:xfrm>
          <a:prstGeom prst="rect">
            <a:avLst/>
          </a:prstGeom>
          <a:solidFill>
            <a:srgbClr val="FFFFFF"/>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3267">
          <a:solidFill>
            <a:srgbClr val="FFFFFF"/>
          </a:solidFill>
          <a:latin typeface="+mj-lt"/>
          <a:ea typeface="MS PGothic" pitchFamily="34" charset="-128"/>
          <a:cs typeface="MS PGothic" charset="0"/>
        </a:defRPr>
      </a:lvl1pPr>
      <a:lvl2pPr algn="ctr" rtl="0" eaLnBrk="0" fontAlgn="base" hangingPunct="0">
        <a:spcBef>
          <a:spcPct val="0"/>
        </a:spcBef>
        <a:spcAft>
          <a:spcPct val="0"/>
        </a:spcAft>
        <a:defRPr sz="3267">
          <a:solidFill>
            <a:srgbClr val="FFFFFF"/>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3267">
          <a:solidFill>
            <a:srgbClr val="FFFFFF"/>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3267">
          <a:solidFill>
            <a:srgbClr val="FFFFFF"/>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3267">
          <a:solidFill>
            <a:srgbClr val="FFFFFF"/>
          </a:solidFill>
          <a:latin typeface="Arial Black" pitchFamily="34" charset="0"/>
          <a:ea typeface="MS PGothic" pitchFamily="34" charset="-128"/>
          <a:cs typeface="MS PGothic" charset="0"/>
        </a:defRPr>
      </a:lvl5pPr>
      <a:lvl6pPr marL="174129" algn="ctr" rtl="0" fontAlgn="base">
        <a:spcBef>
          <a:spcPct val="0"/>
        </a:spcBef>
        <a:spcAft>
          <a:spcPct val="0"/>
        </a:spcAft>
        <a:defRPr sz="3267">
          <a:solidFill>
            <a:srgbClr val="FFFFFF"/>
          </a:solidFill>
          <a:latin typeface="Arial Black" pitchFamily="34" charset="0"/>
        </a:defRPr>
      </a:lvl6pPr>
      <a:lvl7pPr marL="348261" algn="ctr" rtl="0" fontAlgn="base">
        <a:spcBef>
          <a:spcPct val="0"/>
        </a:spcBef>
        <a:spcAft>
          <a:spcPct val="0"/>
        </a:spcAft>
        <a:defRPr sz="3267">
          <a:solidFill>
            <a:srgbClr val="FFFFFF"/>
          </a:solidFill>
          <a:latin typeface="Arial Black" pitchFamily="34" charset="0"/>
        </a:defRPr>
      </a:lvl7pPr>
      <a:lvl8pPr marL="522390" algn="ctr" rtl="0" fontAlgn="base">
        <a:spcBef>
          <a:spcPct val="0"/>
        </a:spcBef>
        <a:spcAft>
          <a:spcPct val="0"/>
        </a:spcAft>
        <a:defRPr sz="3267">
          <a:solidFill>
            <a:srgbClr val="FFFFFF"/>
          </a:solidFill>
          <a:latin typeface="Arial Black" pitchFamily="34" charset="0"/>
        </a:defRPr>
      </a:lvl8pPr>
      <a:lvl9pPr marL="696521" algn="ctr" rtl="0" fontAlgn="base">
        <a:spcBef>
          <a:spcPct val="0"/>
        </a:spcBef>
        <a:spcAft>
          <a:spcPct val="0"/>
        </a:spcAft>
        <a:defRPr sz="3267">
          <a:solidFill>
            <a:srgbClr val="FFFFFF"/>
          </a:solidFill>
          <a:latin typeface="Arial Black" pitchFamily="34" charset="0"/>
        </a:defRPr>
      </a:lvl9pPr>
    </p:titleStyle>
    <p:bodyStyle>
      <a:lvl1pPr marL="130184" indent="-130184"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1pPr>
      <a:lvl2pPr marL="281534" indent="-106899"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2pPr>
      <a:lvl3pPr marL="435002" indent="-86789" algn="l" rtl="0" eaLnBrk="0" fontAlgn="base" hangingPunct="0">
        <a:spcBef>
          <a:spcPct val="20000"/>
        </a:spcBef>
        <a:spcAft>
          <a:spcPct val="0"/>
        </a:spcAft>
        <a:buChar char="•"/>
        <a:defRPr sz="933">
          <a:solidFill>
            <a:schemeClr val="tx1"/>
          </a:solidFill>
          <a:latin typeface="+mn-lt"/>
          <a:ea typeface="MS PGothic" pitchFamily="34" charset="-128"/>
          <a:cs typeface="MS PGothic" charset="0"/>
        </a:defRPr>
      </a:lvl3pPr>
      <a:lvl4pPr marL="608580"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4pPr>
      <a:lvl5pPr marL="783216"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5pPr>
      <a:lvl6pPr marL="957716" indent="-87066" algn="l" rtl="0" fontAlgn="base">
        <a:spcBef>
          <a:spcPct val="20000"/>
        </a:spcBef>
        <a:spcAft>
          <a:spcPct val="0"/>
        </a:spcAft>
        <a:buChar char="»"/>
        <a:defRPr sz="733">
          <a:solidFill>
            <a:schemeClr val="tx1"/>
          </a:solidFill>
          <a:latin typeface="+mn-lt"/>
        </a:defRPr>
      </a:lvl6pPr>
      <a:lvl7pPr marL="1131847" indent="-87066" algn="l" rtl="0" fontAlgn="base">
        <a:spcBef>
          <a:spcPct val="20000"/>
        </a:spcBef>
        <a:spcAft>
          <a:spcPct val="0"/>
        </a:spcAft>
        <a:buChar char="»"/>
        <a:defRPr sz="733">
          <a:solidFill>
            <a:schemeClr val="tx1"/>
          </a:solidFill>
          <a:latin typeface="+mn-lt"/>
        </a:defRPr>
      </a:lvl7pPr>
      <a:lvl8pPr marL="1305976" indent="-87066" algn="l" rtl="0" fontAlgn="base">
        <a:spcBef>
          <a:spcPct val="20000"/>
        </a:spcBef>
        <a:spcAft>
          <a:spcPct val="0"/>
        </a:spcAft>
        <a:buChar char="»"/>
        <a:defRPr sz="733">
          <a:solidFill>
            <a:schemeClr val="tx1"/>
          </a:solidFill>
          <a:latin typeface="+mn-lt"/>
        </a:defRPr>
      </a:lvl8pPr>
      <a:lvl9pPr marL="1480107" indent="-87066" algn="l" rtl="0" fontAlgn="base">
        <a:spcBef>
          <a:spcPct val="20000"/>
        </a:spcBef>
        <a:spcAft>
          <a:spcPct val="0"/>
        </a:spcAft>
        <a:buChar char="»"/>
        <a:defRPr sz="733">
          <a:solidFill>
            <a:schemeClr val="tx1"/>
          </a:solidFill>
          <a:latin typeface="+mn-lt"/>
        </a:defRPr>
      </a:lvl9pPr>
    </p:bodyStyle>
    <p:otherStyle>
      <a:defPPr>
        <a:defRPr lang="en-US"/>
      </a:defPPr>
      <a:lvl1pPr marL="0" algn="l" defTabSz="348261" rtl="0" eaLnBrk="1" latinLnBrk="0" hangingPunct="1">
        <a:defRPr sz="733" kern="1200">
          <a:solidFill>
            <a:schemeClr val="tx1"/>
          </a:solidFill>
          <a:latin typeface="+mn-lt"/>
          <a:ea typeface="+mn-ea"/>
          <a:cs typeface="+mn-cs"/>
        </a:defRPr>
      </a:lvl1pPr>
      <a:lvl2pPr marL="174129" algn="l" defTabSz="348261" rtl="0" eaLnBrk="1" latinLnBrk="0" hangingPunct="1">
        <a:defRPr sz="733" kern="1200">
          <a:solidFill>
            <a:schemeClr val="tx1"/>
          </a:solidFill>
          <a:latin typeface="+mn-lt"/>
          <a:ea typeface="+mn-ea"/>
          <a:cs typeface="+mn-cs"/>
        </a:defRPr>
      </a:lvl2pPr>
      <a:lvl3pPr marL="348261" algn="l" defTabSz="348261" rtl="0" eaLnBrk="1" latinLnBrk="0" hangingPunct="1">
        <a:defRPr sz="733" kern="1200">
          <a:solidFill>
            <a:schemeClr val="tx1"/>
          </a:solidFill>
          <a:latin typeface="+mn-lt"/>
          <a:ea typeface="+mn-ea"/>
          <a:cs typeface="+mn-cs"/>
        </a:defRPr>
      </a:lvl3pPr>
      <a:lvl4pPr marL="522390" algn="l" defTabSz="348261" rtl="0" eaLnBrk="1" latinLnBrk="0" hangingPunct="1">
        <a:defRPr sz="733" kern="1200">
          <a:solidFill>
            <a:schemeClr val="tx1"/>
          </a:solidFill>
          <a:latin typeface="+mn-lt"/>
          <a:ea typeface="+mn-ea"/>
          <a:cs typeface="+mn-cs"/>
        </a:defRPr>
      </a:lvl4pPr>
      <a:lvl5pPr marL="696521" algn="l" defTabSz="348261" rtl="0" eaLnBrk="1" latinLnBrk="0" hangingPunct="1">
        <a:defRPr sz="733" kern="1200">
          <a:solidFill>
            <a:schemeClr val="tx1"/>
          </a:solidFill>
          <a:latin typeface="+mn-lt"/>
          <a:ea typeface="+mn-ea"/>
          <a:cs typeface="+mn-cs"/>
        </a:defRPr>
      </a:lvl5pPr>
      <a:lvl6pPr marL="870651" algn="l" defTabSz="348261" rtl="0" eaLnBrk="1" latinLnBrk="0" hangingPunct="1">
        <a:defRPr sz="733" kern="1200">
          <a:solidFill>
            <a:schemeClr val="tx1"/>
          </a:solidFill>
          <a:latin typeface="+mn-lt"/>
          <a:ea typeface="+mn-ea"/>
          <a:cs typeface="+mn-cs"/>
        </a:defRPr>
      </a:lvl6pPr>
      <a:lvl7pPr marL="1044781" algn="l" defTabSz="348261" rtl="0" eaLnBrk="1" latinLnBrk="0" hangingPunct="1">
        <a:defRPr sz="733" kern="1200">
          <a:solidFill>
            <a:schemeClr val="tx1"/>
          </a:solidFill>
          <a:latin typeface="+mn-lt"/>
          <a:ea typeface="+mn-ea"/>
          <a:cs typeface="+mn-cs"/>
        </a:defRPr>
      </a:lvl7pPr>
      <a:lvl8pPr marL="1218911" algn="l" defTabSz="348261" rtl="0" eaLnBrk="1" latinLnBrk="0" hangingPunct="1">
        <a:defRPr sz="733" kern="1200">
          <a:solidFill>
            <a:schemeClr val="tx1"/>
          </a:solidFill>
          <a:latin typeface="+mn-lt"/>
          <a:ea typeface="+mn-ea"/>
          <a:cs typeface="+mn-cs"/>
        </a:defRPr>
      </a:lvl8pPr>
      <a:lvl9pPr marL="1393042" algn="l" defTabSz="348261" rtl="0" eaLnBrk="1" latinLnBrk="0" hangingPunct="1">
        <a:defRPr sz="7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6459200" cy="360045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1" name="Rectangle 3"/>
          <p:cNvSpPr>
            <a:spLocks noChangeArrowheads="1"/>
          </p:cNvSpPr>
          <p:nvPr/>
        </p:nvSpPr>
        <p:spPr bwMode="auto">
          <a:xfrm>
            <a:off x="259557" y="4229105"/>
            <a:ext cx="3740944" cy="1992392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2" name="Rectangle 4"/>
          <p:cNvSpPr>
            <a:spLocks noChangeArrowheads="1"/>
          </p:cNvSpPr>
          <p:nvPr/>
        </p:nvSpPr>
        <p:spPr bwMode="auto">
          <a:xfrm>
            <a:off x="0" y="3600450"/>
            <a:ext cx="16459200" cy="97632"/>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3" name="Text Box 5"/>
          <p:cNvSpPr txBox="1">
            <a:spLocks noChangeArrowheads="1"/>
          </p:cNvSpPr>
          <p:nvPr/>
        </p:nvSpPr>
        <p:spPr bwMode="auto">
          <a:xfrm>
            <a:off x="228601" y="24333996"/>
            <a:ext cx="942975" cy="114026"/>
          </a:xfrm>
          <a:prstGeom prst="rect">
            <a:avLst/>
          </a:prstGeom>
          <a:noFill/>
          <a:ln>
            <a:noFill/>
          </a:ln>
        </p:spPr>
        <p:txBody>
          <a:bodyPr lIns="34759" tIns="17377" rIns="34759" bIns="17377">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200" b="1">
                <a:solidFill>
                  <a:schemeClr val="bg2"/>
                </a:solidFill>
                <a:latin typeface="Arial" charset="0"/>
              </a:rPr>
              <a:t>POSTER TEMPLATE BY:</a:t>
            </a:r>
          </a:p>
          <a:p>
            <a:pPr>
              <a:lnSpc>
                <a:spcPct val="65000"/>
              </a:lnSpc>
              <a:spcBef>
                <a:spcPct val="50000"/>
              </a:spcBef>
              <a:defRPr/>
            </a:pPr>
            <a:r>
              <a:rPr lang="en-US" sz="333" b="1">
                <a:solidFill>
                  <a:schemeClr val="bg2"/>
                </a:solidFill>
                <a:latin typeface="Arial" charset="0"/>
              </a:rPr>
              <a:t>www.PosterPresentations.com</a:t>
            </a:r>
          </a:p>
        </p:txBody>
      </p:sp>
      <p:sp>
        <p:nvSpPr>
          <p:cNvPr id="2054" name="Rectangle 6"/>
          <p:cNvSpPr>
            <a:spLocks noGrp="1" noChangeArrowheads="1"/>
          </p:cNvSpPr>
          <p:nvPr>
            <p:ph type="title"/>
          </p:nvPr>
        </p:nvSpPr>
        <p:spPr bwMode="auto">
          <a:xfrm>
            <a:off x="359569" y="954887"/>
            <a:ext cx="15722203"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2055" name="Rectangle 7"/>
          <p:cNvSpPr>
            <a:spLocks noGrp="1" noChangeArrowheads="1"/>
          </p:cNvSpPr>
          <p:nvPr>
            <p:ph type="body" idx="1"/>
          </p:nvPr>
        </p:nvSpPr>
        <p:spPr bwMode="auto">
          <a:xfrm>
            <a:off x="259557" y="4229105"/>
            <a:ext cx="3740944" cy="1992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p:cNvSpPr>
            <a:spLocks noChangeArrowheads="1"/>
          </p:cNvSpPr>
          <p:nvPr/>
        </p:nvSpPr>
        <p:spPr bwMode="auto">
          <a:xfrm>
            <a:off x="0" y="0"/>
            <a:ext cx="16459200" cy="246888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7" name="Rectangle 9"/>
          <p:cNvSpPr>
            <a:spLocks noChangeArrowheads="1"/>
          </p:cNvSpPr>
          <p:nvPr/>
        </p:nvSpPr>
        <p:spPr bwMode="auto">
          <a:xfrm>
            <a:off x="4308874" y="4229105"/>
            <a:ext cx="7786687" cy="1992392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8" name="Rectangle 11"/>
          <p:cNvSpPr>
            <a:spLocks noChangeArrowheads="1"/>
          </p:cNvSpPr>
          <p:nvPr/>
        </p:nvSpPr>
        <p:spPr bwMode="auto">
          <a:xfrm>
            <a:off x="12403932" y="4229105"/>
            <a:ext cx="3743325" cy="1992392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3267">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5pPr>
      <a:lvl6pPr marL="174129" algn="ctr" rtl="0" fontAlgn="base">
        <a:spcBef>
          <a:spcPct val="0"/>
        </a:spcBef>
        <a:spcAft>
          <a:spcPct val="0"/>
        </a:spcAft>
        <a:defRPr sz="3267">
          <a:solidFill>
            <a:schemeClr val="tx2"/>
          </a:solidFill>
          <a:latin typeface="Arial Black" pitchFamily="34" charset="0"/>
        </a:defRPr>
      </a:lvl6pPr>
      <a:lvl7pPr marL="348261" algn="ctr" rtl="0" fontAlgn="base">
        <a:spcBef>
          <a:spcPct val="0"/>
        </a:spcBef>
        <a:spcAft>
          <a:spcPct val="0"/>
        </a:spcAft>
        <a:defRPr sz="3267">
          <a:solidFill>
            <a:schemeClr val="tx2"/>
          </a:solidFill>
          <a:latin typeface="Arial Black" pitchFamily="34" charset="0"/>
        </a:defRPr>
      </a:lvl7pPr>
      <a:lvl8pPr marL="522390" algn="ctr" rtl="0" fontAlgn="base">
        <a:spcBef>
          <a:spcPct val="0"/>
        </a:spcBef>
        <a:spcAft>
          <a:spcPct val="0"/>
        </a:spcAft>
        <a:defRPr sz="3267">
          <a:solidFill>
            <a:schemeClr val="tx2"/>
          </a:solidFill>
          <a:latin typeface="Arial Black" pitchFamily="34" charset="0"/>
        </a:defRPr>
      </a:lvl8pPr>
      <a:lvl9pPr marL="696521" algn="ctr" rtl="0" fontAlgn="base">
        <a:spcBef>
          <a:spcPct val="0"/>
        </a:spcBef>
        <a:spcAft>
          <a:spcPct val="0"/>
        </a:spcAft>
        <a:defRPr sz="3267">
          <a:solidFill>
            <a:schemeClr val="tx2"/>
          </a:solidFill>
          <a:latin typeface="Arial Black" pitchFamily="34" charset="0"/>
        </a:defRPr>
      </a:lvl9pPr>
    </p:titleStyle>
    <p:bodyStyle>
      <a:lvl1pPr marL="130184" indent="-130184"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1pPr>
      <a:lvl2pPr marL="281534" indent="-106899"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2pPr>
      <a:lvl3pPr marL="435002" indent="-86789" algn="l" rtl="0" eaLnBrk="0" fontAlgn="base" hangingPunct="0">
        <a:spcBef>
          <a:spcPct val="20000"/>
        </a:spcBef>
        <a:spcAft>
          <a:spcPct val="0"/>
        </a:spcAft>
        <a:buChar char="•"/>
        <a:defRPr sz="933">
          <a:solidFill>
            <a:schemeClr val="tx1"/>
          </a:solidFill>
          <a:latin typeface="+mn-lt"/>
          <a:ea typeface="MS PGothic" pitchFamily="34" charset="-128"/>
          <a:cs typeface="MS PGothic" charset="0"/>
        </a:defRPr>
      </a:lvl3pPr>
      <a:lvl4pPr marL="608580"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4pPr>
      <a:lvl5pPr marL="783216"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5pPr>
      <a:lvl6pPr marL="957716" indent="-87066" algn="l" rtl="0" fontAlgn="base">
        <a:spcBef>
          <a:spcPct val="20000"/>
        </a:spcBef>
        <a:spcAft>
          <a:spcPct val="0"/>
        </a:spcAft>
        <a:buChar char="»"/>
        <a:defRPr sz="733">
          <a:solidFill>
            <a:schemeClr val="tx1"/>
          </a:solidFill>
          <a:latin typeface="+mn-lt"/>
        </a:defRPr>
      </a:lvl6pPr>
      <a:lvl7pPr marL="1131847" indent="-87066" algn="l" rtl="0" fontAlgn="base">
        <a:spcBef>
          <a:spcPct val="20000"/>
        </a:spcBef>
        <a:spcAft>
          <a:spcPct val="0"/>
        </a:spcAft>
        <a:buChar char="»"/>
        <a:defRPr sz="733">
          <a:solidFill>
            <a:schemeClr val="tx1"/>
          </a:solidFill>
          <a:latin typeface="+mn-lt"/>
        </a:defRPr>
      </a:lvl7pPr>
      <a:lvl8pPr marL="1305976" indent="-87066" algn="l" rtl="0" fontAlgn="base">
        <a:spcBef>
          <a:spcPct val="20000"/>
        </a:spcBef>
        <a:spcAft>
          <a:spcPct val="0"/>
        </a:spcAft>
        <a:buChar char="»"/>
        <a:defRPr sz="733">
          <a:solidFill>
            <a:schemeClr val="tx1"/>
          </a:solidFill>
          <a:latin typeface="+mn-lt"/>
        </a:defRPr>
      </a:lvl8pPr>
      <a:lvl9pPr marL="1480107" indent="-87066" algn="l" rtl="0" fontAlgn="base">
        <a:spcBef>
          <a:spcPct val="20000"/>
        </a:spcBef>
        <a:spcAft>
          <a:spcPct val="0"/>
        </a:spcAft>
        <a:buChar char="»"/>
        <a:defRPr sz="733">
          <a:solidFill>
            <a:schemeClr val="tx1"/>
          </a:solidFill>
          <a:latin typeface="+mn-lt"/>
        </a:defRPr>
      </a:lvl9pPr>
    </p:bodyStyle>
    <p:otherStyle>
      <a:defPPr>
        <a:defRPr lang="en-US"/>
      </a:defPPr>
      <a:lvl1pPr marL="0" algn="l" defTabSz="348261" rtl="0" eaLnBrk="1" latinLnBrk="0" hangingPunct="1">
        <a:defRPr sz="733" kern="1200">
          <a:solidFill>
            <a:schemeClr val="tx1"/>
          </a:solidFill>
          <a:latin typeface="+mn-lt"/>
          <a:ea typeface="+mn-ea"/>
          <a:cs typeface="+mn-cs"/>
        </a:defRPr>
      </a:lvl1pPr>
      <a:lvl2pPr marL="174129" algn="l" defTabSz="348261" rtl="0" eaLnBrk="1" latinLnBrk="0" hangingPunct="1">
        <a:defRPr sz="733" kern="1200">
          <a:solidFill>
            <a:schemeClr val="tx1"/>
          </a:solidFill>
          <a:latin typeface="+mn-lt"/>
          <a:ea typeface="+mn-ea"/>
          <a:cs typeface="+mn-cs"/>
        </a:defRPr>
      </a:lvl2pPr>
      <a:lvl3pPr marL="348261" algn="l" defTabSz="348261" rtl="0" eaLnBrk="1" latinLnBrk="0" hangingPunct="1">
        <a:defRPr sz="733" kern="1200">
          <a:solidFill>
            <a:schemeClr val="tx1"/>
          </a:solidFill>
          <a:latin typeface="+mn-lt"/>
          <a:ea typeface="+mn-ea"/>
          <a:cs typeface="+mn-cs"/>
        </a:defRPr>
      </a:lvl3pPr>
      <a:lvl4pPr marL="522390" algn="l" defTabSz="348261" rtl="0" eaLnBrk="1" latinLnBrk="0" hangingPunct="1">
        <a:defRPr sz="733" kern="1200">
          <a:solidFill>
            <a:schemeClr val="tx1"/>
          </a:solidFill>
          <a:latin typeface="+mn-lt"/>
          <a:ea typeface="+mn-ea"/>
          <a:cs typeface="+mn-cs"/>
        </a:defRPr>
      </a:lvl4pPr>
      <a:lvl5pPr marL="696521" algn="l" defTabSz="348261" rtl="0" eaLnBrk="1" latinLnBrk="0" hangingPunct="1">
        <a:defRPr sz="733" kern="1200">
          <a:solidFill>
            <a:schemeClr val="tx1"/>
          </a:solidFill>
          <a:latin typeface="+mn-lt"/>
          <a:ea typeface="+mn-ea"/>
          <a:cs typeface="+mn-cs"/>
        </a:defRPr>
      </a:lvl5pPr>
      <a:lvl6pPr marL="870651" algn="l" defTabSz="348261" rtl="0" eaLnBrk="1" latinLnBrk="0" hangingPunct="1">
        <a:defRPr sz="733" kern="1200">
          <a:solidFill>
            <a:schemeClr val="tx1"/>
          </a:solidFill>
          <a:latin typeface="+mn-lt"/>
          <a:ea typeface="+mn-ea"/>
          <a:cs typeface="+mn-cs"/>
        </a:defRPr>
      </a:lvl6pPr>
      <a:lvl7pPr marL="1044781" algn="l" defTabSz="348261" rtl="0" eaLnBrk="1" latinLnBrk="0" hangingPunct="1">
        <a:defRPr sz="733" kern="1200">
          <a:solidFill>
            <a:schemeClr val="tx1"/>
          </a:solidFill>
          <a:latin typeface="+mn-lt"/>
          <a:ea typeface="+mn-ea"/>
          <a:cs typeface="+mn-cs"/>
        </a:defRPr>
      </a:lvl7pPr>
      <a:lvl8pPr marL="1218911" algn="l" defTabSz="348261" rtl="0" eaLnBrk="1" latinLnBrk="0" hangingPunct="1">
        <a:defRPr sz="733" kern="1200">
          <a:solidFill>
            <a:schemeClr val="tx1"/>
          </a:solidFill>
          <a:latin typeface="+mn-lt"/>
          <a:ea typeface="+mn-ea"/>
          <a:cs typeface="+mn-cs"/>
        </a:defRPr>
      </a:lvl8pPr>
      <a:lvl9pPr marL="1393042" algn="l" defTabSz="348261" rtl="0" eaLnBrk="1" latinLnBrk="0" hangingPunct="1">
        <a:defRPr sz="73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6459200" cy="360045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3075" name="Rectangle 3"/>
          <p:cNvSpPr>
            <a:spLocks noChangeArrowheads="1"/>
          </p:cNvSpPr>
          <p:nvPr/>
        </p:nvSpPr>
        <p:spPr bwMode="auto">
          <a:xfrm>
            <a:off x="259556" y="4229105"/>
            <a:ext cx="15887700" cy="1992392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3076" name="Rectangle 4"/>
          <p:cNvSpPr>
            <a:spLocks noChangeArrowheads="1"/>
          </p:cNvSpPr>
          <p:nvPr/>
        </p:nvSpPr>
        <p:spPr bwMode="auto">
          <a:xfrm>
            <a:off x="0" y="3600450"/>
            <a:ext cx="16459200" cy="97632"/>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3077" name="Text Box 5"/>
          <p:cNvSpPr txBox="1">
            <a:spLocks noChangeArrowheads="1"/>
          </p:cNvSpPr>
          <p:nvPr/>
        </p:nvSpPr>
        <p:spPr bwMode="auto">
          <a:xfrm>
            <a:off x="228601" y="24333996"/>
            <a:ext cx="942975" cy="114026"/>
          </a:xfrm>
          <a:prstGeom prst="rect">
            <a:avLst/>
          </a:prstGeom>
          <a:noFill/>
          <a:ln>
            <a:noFill/>
          </a:ln>
        </p:spPr>
        <p:txBody>
          <a:bodyPr lIns="34759" tIns="17377" rIns="34759" bIns="17377">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200" b="1">
                <a:solidFill>
                  <a:schemeClr val="bg2"/>
                </a:solidFill>
                <a:latin typeface="Arial" charset="0"/>
              </a:rPr>
              <a:t>POSTER TEMPLATE BY:</a:t>
            </a:r>
          </a:p>
          <a:p>
            <a:pPr>
              <a:lnSpc>
                <a:spcPct val="65000"/>
              </a:lnSpc>
              <a:spcBef>
                <a:spcPct val="50000"/>
              </a:spcBef>
              <a:defRPr/>
            </a:pPr>
            <a:r>
              <a:rPr lang="en-US" sz="333" b="1">
                <a:solidFill>
                  <a:schemeClr val="bg2"/>
                </a:solidFill>
                <a:latin typeface="Arial" charset="0"/>
              </a:rPr>
              <a:t>www.PosterPresentations.com</a:t>
            </a:r>
          </a:p>
        </p:txBody>
      </p:sp>
      <p:sp>
        <p:nvSpPr>
          <p:cNvPr id="3078" name="Rectangle 6"/>
          <p:cNvSpPr>
            <a:spLocks noGrp="1" noChangeArrowheads="1"/>
          </p:cNvSpPr>
          <p:nvPr>
            <p:ph type="title"/>
          </p:nvPr>
        </p:nvSpPr>
        <p:spPr bwMode="auto">
          <a:xfrm>
            <a:off x="359569" y="954887"/>
            <a:ext cx="15722203"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3079" name="Rectangle 7"/>
          <p:cNvSpPr>
            <a:spLocks noGrp="1" noChangeArrowheads="1"/>
          </p:cNvSpPr>
          <p:nvPr>
            <p:ph type="body" idx="1"/>
          </p:nvPr>
        </p:nvSpPr>
        <p:spPr bwMode="auto">
          <a:xfrm>
            <a:off x="259556" y="4229105"/>
            <a:ext cx="15822216" cy="1992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p:cNvSpPr>
            <a:spLocks noChangeArrowheads="1"/>
          </p:cNvSpPr>
          <p:nvPr/>
        </p:nvSpPr>
        <p:spPr bwMode="auto">
          <a:xfrm>
            <a:off x="0" y="0"/>
            <a:ext cx="16459200" cy="246888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3267">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5pPr>
      <a:lvl6pPr marL="174129" algn="ctr" rtl="0" fontAlgn="base">
        <a:spcBef>
          <a:spcPct val="0"/>
        </a:spcBef>
        <a:spcAft>
          <a:spcPct val="0"/>
        </a:spcAft>
        <a:defRPr sz="3267">
          <a:solidFill>
            <a:schemeClr val="tx2"/>
          </a:solidFill>
          <a:latin typeface="Arial Black" pitchFamily="34" charset="0"/>
        </a:defRPr>
      </a:lvl6pPr>
      <a:lvl7pPr marL="348261" algn="ctr" rtl="0" fontAlgn="base">
        <a:spcBef>
          <a:spcPct val="0"/>
        </a:spcBef>
        <a:spcAft>
          <a:spcPct val="0"/>
        </a:spcAft>
        <a:defRPr sz="3267">
          <a:solidFill>
            <a:schemeClr val="tx2"/>
          </a:solidFill>
          <a:latin typeface="Arial Black" pitchFamily="34" charset="0"/>
        </a:defRPr>
      </a:lvl7pPr>
      <a:lvl8pPr marL="522390" algn="ctr" rtl="0" fontAlgn="base">
        <a:spcBef>
          <a:spcPct val="0"/>
        </a:spcBef>
        <a:spcAft>
          <a:spcPct val="0"/>
        </a:spcAft>
        <a:defRPr sz="3267">
          <a:solidFill>
            <a:schemeClr val="tx2"/>
          </a:solidFill>
          <a:latin typeface="Arial Black" pitchFamily="34" charset="0"/>
        </a:defRPr>
      </a:lvl8pPr>
      <a:lvl9pPr marL="696521" algn="ctr" rtl="0" fontAlgn="base">
        <a:spcBef>
          <a:spcPct val="0"/>
        </a:spcBef>
        <a:spcAft>
          <a:spcPct val="0"/>
        </a:spcAft>
        <a:defRPr sz="3267">
          <a:solidFill>
            <a:schemeClr val="tx2"/>
          </a:solidFill>
          <a:latin typeface="Arial Black" pitchFamily="34" charset="0"/>
        </a:defRPr>
      </a:lvl9pPr>
    </p:titleStyle>
    <p:bodyStyle>
      <a:lvl1pPr marL="130184" indent="-130184"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1pPr>
      <a:lvl2pPr marL="281534" indent="-106899"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2pPr>
      <a:lvl3pPr marL="435002" indent="-86789" algn="l" rtl="0" eaLnBrk="0" fontAlgn="base" hangingPunct="0">
        <a:spcBef>
          <a:spcPct val="20000"/>
        </a:spcBef>
        <a:spcAft>
          <a:spcPct val="0"/>
        </a:spcAft>
        <a:buChar char="•"/>
        <a:defRPr sz="933">
          <a:solidFill>
            <a:schemeClr val="tx1"/>
          </a:solidFill>
          <a:latin typeface="+mn-lt"/>
          <a:ea typeface="MS PGothic" pitchFamily="34" charset="-128"/>
          <a:cs typeface="MS PGothic" charset="0"/>
        </a:defRPr>
      </a:lvl3pPr>
      <a:lvl4pPr marL="608580"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4pPr>
      <a:lvl5pPr marL="783216"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5pPr>
      <a:lvl6pPr marL="957716" indent="-87066" algn="l" rtl="0" fontAlgn="base">
        <a:spcBef>
          <a:spcPct val="20000"/>
        </a:spcBef>
        <a:spcAft>
          <a:spcPct val="0"/>
        </a:spcAft>
        <a:buChar char="»"/>
        <a:defRPr sz="733">
          <a:solidFill>
            <a:schemeClr val="tx1"/>
          </a:solidFill>
          <a:latin typeface="+mn-lt"/>
        </a:defRPr>
      </a:lvl6pPr>
      <a:lvl7pPr marL="1131847" indent="-87066" algn="l" rtl="0" fontAlgn="base">
        <a:spcBef>
          <a:spcPct val="20000"/>
        </a:spcBef>
        <a:spcAft>
          <a:spcPct val="0"/>
        </a:spcAft>
        <a:buChar char="»"/>
        <a:defRPr sz="733">
          <a:solidFill>
            <a:schemeClr val="tx1"/>
          </a:solidFill>
          <a:latin typeface="+mn-lt"/>
        </a:defRPr>
      </a:lvl7pPr>
      <a:lvl8pPr marL="1305976" indent="-87066" algn="l" rtl="0" fontAlgn="base">
        <a:spcBef>
          <a:spcPct val="20000"/>
        </a:spcBef>
        <a:spcAft>
          <a:spcPct val="0"/>
        </a:spcAft>
        <a:buChar char="»"/>
        <a:defRPr sz="733">
          <a:solidFill>
            <a:schemeClr val="tx1"/>
          </a:solidFill>
          <a:latin typeface="+mn-lt"/>
        </a:defRPr>
      </a:lvl8pPr>
      <a:lvl9pPr marL="1480107" indent="-87066" algn="l" rtl="0" fontAlgn="base">
        <a:spcBef>
          <a:spcPct val="20000"/>
        </a:spcBef>
        <a:spcAft>
          <a:spcPct val="0"/>
        </a:spcAft>
        <a:buChar char="»"/>
        <a:defRPr sz="733">
          <a:solidFill>
            <a:schemeClr val="tx1"/>
          </a:solidFill>
          <a:latin typeface="+mn-lt"/>
        </a:defRPr>
      </a:lvl9pPr>
    </p:bodyStyle>
    <p:otherStyle>
      <a:defPPr>
        <a:defRPr lang="en-US"/>
      </a:defPPr>
      <a:lvl1pPr marL="0" algn="l" defTabSz="348261" rtl="0" eaLnBrk="1" latinLnBrk="0" hangingPunct="1">
        <a:defRPr sz="733" kern="1200">
          <a:solidFill>
            <a:schemeClr val="tx1"/>
          </a:solidFill>
          <a:latin typeface="+mn-lt"/>
          <a:ea typeface="+mn-ea"/>
          <a:cs typeface="+mn-cs"/>
        </a:defRPr>
      </a:lvl1pPr>
      <a:lvl2pPr marL="174129" algn="l" defTabSz="348261" rtl="0" eaLnBrk="1" latinLnBrk="0" hangingPunct="1">
        <a:defRPr sz="733" kern="1200">
          <a:solidFill>
            <a:schemeClr val="tx1"/>
          </a:solidFill>
          <a:latin typeface="+mn-lt"/>
          <a:ea typeface="+mn-ea"/>
          <a:cs typeface="+mn-cs"/>
        </a:defRPr>
      </a:lvl2pPr>
      <a:lvl3pPr marL="348261" algn="l" defTabSz="348261" rtl="0" eaLnBrk="1" latinLnBrk="0" hangingPunct="1">
        <a:defRPr sz="733" kern="1200">
          <a:solidFill>
            <a:schemeClr val="tx1"/>
          </a:solidFill>
          <a:latin typeface="+mn-lt"/>
          <a:ea typeface="+mn-ea"/>
          <a:cs typeface="+mn-cs"/>
        </a:defRPr>
      </a:lvl3pPr>
      <a:lvl4pPr marL="522390" algn="l" defTabSz="348261" rtl="0" eaLnBrk="1" latinLnBrk="0" hangingPunct="1">
        <a:defRPr sz="733" kern="1200">
          <a:solidFill>
            <a:schemeClr val="tx1"/>
          </a:solidFill>
          <a:latin typeface="+mn-lt"/>
          <a:ea typeface="+mn-ea"/>
          <a:cs typeface="+mn-cs"/>
        </a:defRPr>
      </a:lvl4pPr>
      <a:lvl5pPr marL="696521" algn="l" defTabSz="348261" rtl="0" eaLnBrk="1" latinLnBrk="0" hangingPunct="1">
        <a:defRPr sz="733" kern="1200">
          <a:solidFill>
            <a:schemeClr val="tx1"/>
          </a:solidFill>
          <a:latin typeface="+mn-lt"/>
          <a:ea typeface="+mn-ea"/>
          <a:cs typeface="+mn-cs"/>
        </a:defRPr>
      </a:lvl5pPr>
      <a:lvl6pPr marL="870651" algn="l" defTabSz="348261" rtl="0" eaLnBrk="1" latinLnBrk="0" hangingPunct="1">
        <a:defRPr sz="733" kern="1200">
          <a:solidFill>
            <a:schemeClr val="tx1"/>
          </a:solidFill>
          <a:latin typeface="+mn-lt"/>
          <a:ea typeface="+mn-ea"/>
          <a:cs typeface="+mn-cs"/>
        </a:defRPr>
      </a:lvl6pPr>
      <a:lvl7pPr marL="1044781" algn="l" defTabSz="348261" rtl="0" eaLnBrk="1" latinLnBrk="0" hangingPunct="1">
        <a:defRPr sz="733" kern="1200">
          <a:solidFill>
            <a:schemeClr val="tx1"/>
          </a:solidFill>
          <a:latin typeface="+mn-lt"/>
          <a:ea typeface="+mn-ea"/>
          <a:cs typeface="+mn-cs"/>
        </a:defRPr>
      </a:lvl7pPr>
      <a:lvl8pPr marL="1218911" algn="l" defTabSz="348261" rtl="0" eaLnBrk="1" latinLnBrk="0" hangingPunct="1">
        <a:defRPr sz="733" kern="1200">
          <a:solidFill>
            <a:schemeClr val="tx1"/>
          </a:solidFill>
          <a:latin typeface="+mn-lt"/>
          <a:ea typeface="+mn-ea"/>
          <a:cs typeface="+mn-cs"/>
        </a:defRPr>
      </a:lvl8pPr>
      <a:lvl9pPr marL="1393042" algn="l" defTabSz="348261" rtl="0" eaLnBrk="1" latinLnBrk="0" hangingPunct="1">
        <a:defRPr sz="7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hyperlink" Target="https://dropbox.etsu.edu/message/new" TargetMode="External"/><Relationship Id="rId3" Type="http://schemas.openxmlformats.org/officeDocument/2006/relationships/image" Target="../media/image1.png"/><Relationship Id="rId7" Type="http://schemas.openxmlformats.org/officeDocument/2006/relationships/hyperlink" Target="http://www.etsu.edu/bmccreativ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fair@etsu.edu" TargetMode="External"/><Relationship Id="rId5" Type="http://schemas.openxmlformats.org/officeDocument/2006/relationships/hyperlink" Target="mailto:conleyga@etsu.edu" TargetMode="External"/><Relationship Id="rId4" Type="http://schemas.openxmlformats.org/officeDocument/2006/relationships/image" Target="../media/image3.png"/><Relationship Id="rId9" Type="http://schemas.openxmlformats.org/officeDocument/2006/relationships/hyperlink" Target="http://www.etsu.edu/com/biomedcomm/pricing.asp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hyperlink" Target="http://www.etsu.edu/com/biomedcomm/pricing.aspx" TargetMode="External"/><Relationship Id="rId3" Type="http://schemas.openxmlformats.org/officeDocument/2006/relationships/image" Target="../media/image1.png"/><Relationship Id="rId7" Type="http://schemas.openxmlformats.org/officeDocument/2006/relationships/hyperlink" Target="https://dropbox.etsu.edu/message/n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etsu.edu/bmccreative" TargetMode="External"/><Relationship Id="rId5" Type="http://schemas.openxmlformats.org/officeDocument/2006/relationships/hyperlink" Target="mailto:fair@etsu.edu" TargetMode="External"/><Relationship Id="rId4" Type="http://schemas.openxmlformats.org/officeDocument/2006/relationships/hyperlink" Target="mailto:conleyga@etsu.edu"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6205" y="1920878"/>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extLst>
              <p:ext uri="{D42A27DB-BD31-4B8C-83A1-F6EECF244321}">
                <p14:modId xmlns:p14="http://schemas.microsoft.com/office/powerpoint/2010/main" val="2896004870"/>
              </p:ext>
            </p:extLst>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4" name="Picture 4" descr="Logo&#10;&#10;Description automatically generated">
            <a:extLst>
              <a:ext uri="{FF2B5EF4-FFF2-40B4-BE49-F238E27FC236}">
                <a16:creationId xmlns:a16="http://schemas.microsoft.com/office/drawing/2014/main" id="{F4D99EA4-17A2-404E-B2B2-2A1316EF66BA}"/>
              </a:ext>
            </a:extLst>
          </p:cNvPr>
          <p:cNvPicPr>
            <a:picLocks noChangeAspect="1"/>
          </p:cNvPicPr>
          <p:nvPr/>
        </p:nvPicPr>
        <p:blipFill>
          <a:blip r:embed="rId9"/>
          <a:stretch>
            <a:fillRect/>
          </a:stretch>
        </p:blipFill>
        <p:spPr>
          <a:xfrm>
            <a:off x="13314872" y="2106258"/>
            <a:ext cx="2743200" cy="106685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5024" y="1873731"/>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3" name="Picture 3" descr="Yellow text on a black background&#10;&#10;Description automatically generated">
            <a:extLst>
              <a:ext uri="{FF2B5EF4-FFF2-40B4-BE49-F238E27FC236}">
                <a16:creationId xmlns:a16="http://schemas.microsoft.com/office/drawing/2014/main" id="{C115429E-722B-4D17-AD41-7557990578B5}"/>
              </a:ext>
            </a:extLst>
          </p:cNvPr>
          <p:cNvPicPr>
            <a:picLocks noChangeAspect="1"/>
          </p:cNvPicPr>
          <p:nvPr/>
        </p:nvPicPr>
        <p:blipFill>
          <a:blip r:embed="rId9"/>
          <a:stretch>
            <a:fillRect/>
          </a:stretch>
        </p:blipFill>
        <p:spPr>
          <a:xfrm>
            <a:off x="13405449" y="1733065"/>
            <a:ext cx="2743200" cy="1580322"/>
          </a:xfrm>
          <a:prstGeom prst="rect">
            <a:avLst/>
          </a:prstGeom>
        </p:spPr>
      </p:pic>
    </p:spTree>
    <p:extLst>
      <p:ext uri="{BB962C8B-B14F-4D97-AF65-F5344CB8AC3E}">
        <p14:creationId xmlns:p14="http://schemas.microsoft.com/office/powerpoint/2010/main" val="420372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5024" y="1951369"/>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3" name="Picture 3" descr="A picture containing text, book&#10;&#10;Description automatically generated">
            <a:extLst>
              <a:ext uri="{FF2B5EF4-FFF2-40B4-BE49-F238E27FC236}">
                <a16:creationId xmlns:a16="http://schemas.microsoft.com/office/drawing/2014/main" id="{463566AF-C6CC-48C3-A02D-B70DADA39E4C}"/>
              </a:ext>
            </a:extLst>
          </p:cNvPr>
          <p:cNvPicPr>
            <a:picLocks noChangeAspect="1"/>
          </p:cNvPicPr>
          <p:nvPr/>
        </p:nvPicPr>
        <p:blipFill>
          <a:blip r:embed="rId9"/>
          <a:stretch>
            <a:fillRect/>
          </a:stretch>
        </p:blipFill>
        <p:spPr>
          <a:xfrm>
            <a:off x="13651302" y="2100927"/>
            <a:ext cx="2471468" cy="1077511"/>
          </a:xfrm>
          <a:prstGeom prst="rect">
            <a:avLst/>
          </a:prstGeom>
        </p:spPr>
      </p:pic>
    </p:spTree>
    <p:extLst>
      <p:ext uri="{BB962C8B-B14F-4D97-AF65-F5344CB8AC3E}">
        <p14:creationId xmlns:p14="http://schemas.microsoft.com/office/powerpoint/2010/main" val="1021970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5024" y="1873731"/>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3" name="Picture 3">
            <a:extLst>
              <a:ext uri="{FF2B5EF4-FFF2-40B4-BE49-F238E27FC236}">
                <a16:creationId xmlns:a16="http://schemas.microsoft.com/office/drawing/2014/main" id="{210D946C-FCE4-4ACC-9750-6E2AF2B3AF30}"/>
              </a:ext>
            </a:extLst>
          </p:cNvPr>
          <p:cNvPicPr>
            <a:picLocks noChangeAspect="1"/>
          </p:cNvPicPr>
          <p:nvPr/>
        </p:nvPicPr>
        <p:blipFill>
          <a:blip r:embed="rId9"/>
          <a:stretch>
            <a:fillRect/>
          </a:stretch>
        </p:blipFill>
        <p:spPr>
          <a:xfrm>
            <a:off x="13560724" y="1740967"/>
            <a:ext cx="2484408" cy="1564518"/>
          </a:xfrm>
          <a:prstGeom prst="rect">
            <a:avLst/>
          </a:prstGeom>
        </p:spPr>
      </p:pic>
    </p:spTree>
    <p:extLst>
      <p:ext uri="{BB962C8B-B14F-4D97-AF65-F5344CB8AC3E}">
        <p14:creationId xmlns:p14="http://schemas.microsoft.com/office/powerpoint/2010/main" val="3197922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5024" y="1938429"/>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3" name="Picture 3" descr="A picture containing text, book&#10;&#10;Description automatically generated">
            <a:extLst>
              <a:ext uri="{FF2B5EF4-FFF2-40B4-BE49-F238E27FC236}">
                <a16:creationId xmlns:a16="http://schemas.microsoft.com/office/drawing/2014/main" id="{F41A06F9-C253-407B-956A-BE441F091D69}"/>
              </a:ext>
            </a:extLst>
          </p:cNvPr>
          <p:cNvPicPr>
            <a:picLocks noChangeAspect="1"/>
          </p:cNvPicPr>
          <p:nvPr/>
        </p:nvPicPr>
        <p:blipFill>
          <a:blip r:embed="rId9"/>
          <a:stretch>
            <a:fillRect/>
          </a:stretch>
        </p:blipFill>
        <p:spPr>
          <a:xfrm>
            <a:off x="13664242" y="2140451"/>
            <a:ext cx="2380891" cy="1050223"/>
          </a:xfrm>
          <a:prstGeom prst="rect">
            <a:avLst/>
          </a:prstGeom>
        </p:spPr>
      </p:pic>
    </p:spTree>
    <p:extLst>
      <p:ext uri="{BB962C8B-B14F-4D97-AF65-F5344CB8AC3E}">
        <p14:creationId xmlns:p14="http://schemas.microsoft.com/office/powerpoint/2010/main" val="1445115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964" y="1912549"/>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2" descr="CollegeMedicine_ETSU_v_Gold.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482688" y="1912549"/>
            <a:ext cx="2553951" cy="136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5"/>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6"/>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7"/>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8"/>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9"/>
              </a:rPr>
              <a:t>https://bmccreative.org/turnaround-and-pricing-examples/</a:t>
            </a:r>
            <a:endParaRPr lang="en-US" sz="1800" u="sng" dirty="0">
              <a:solidFill>
                <a:schemeClr val="accent2">
                  <a:lumMod val="60000"/>
                  <a:lumOff val="40000"/>
                  <a:alpha val="0"/>
                </a:schemeClr>
              </a:solidFill>
              <a:cs typeface="MS PGothic" charset="0"/>
              <a:hlinkClick r:id="rId9"/>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Tree>
    <p:extLst>
      <p:ext uri="{BB962C8B-B14F-4D97-AF65-F5344CB8AC3E}">
        <p14:creationId xmlns:p14="http://schemas.microsoft.com/office/powerpoint/2010/main" val="557738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964" y="1886670"/>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2" name="Picture 2" descr="A picture containing text, book&#10;&#10;Description automatically generated">
            <a:extLst>
              <a:ext uri="{FF2B5EF4-FFF2-40B4-BE49-F238E27FC236}">
                <a16:creationId xmlns:a16="http://schemas.microsoft.com/office/drawing/2014/main" id="{9F0A40FF-3523-4462-A2C7-9A247142D09A}"/>
              </a:ext>
            </a:extLst>
          </p:cNvPr>
          <p:cNvPicPr>
            <a:picLocks noChangeAspect="1"/>
          </p:cNvPicPr>
          <p:nvPr/>
        </p:nvPicPr>
        <p:blipFill>
          <a:blip r:embed="rId9"/>
          <a:stretch>
            <a:fillRect/>
          </a:stretch>
        </p:blipFill>
        <p:spPr>
          <a:xfrm>
            <a:off x="13664242" y="1891598"/>
            <a:ext cx="2419710" cy="1340896"/>
          </a:xfrm>
          <a:prstGeom prst="rect">
            <a:avLst/>
          </a:prstGeom>
        </p:spPr>
      </p:pic>
    </p:spTree>
    <p:extLst>
      <p:ext uri="{BB962C8B-B14F-4D97-AF65-F5344CB8AC3E}">
        <p14:creationId xmlns:p14="http://schemas.microsoft.com/office/powerpoint/2010/main" val="327628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903" y="1860790"/>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2" name="Picture 2" descr="A picture containing text, book&#10;&#10;Description automatically generated">
            <a:extLst>
              <a:ext uri="{FF2B5EF4-FFF2-40B4-BE49-F238E27FC236}">
                <a16:creationId xmlns:a16="http://schemas.microsoft.com/office/drawing/2014/main" id="{0356763F-7E91-42F5-9CC2-1FD9623B8AAE}"/>
              </a:ext>
            </a:extLst>
          </p:cNvPr>
          <p:cNvPicPr>
            <a:picLocks noChangeAspect="1"/>
          </p:cNvPicPr>
          <p:nvPr/>
        </p:nvPicPr>
        <p:blipFill>
          <a:blip r:embed="rId9"/>
          <a:stretch>
            <a:fillRect/>
          </a:stretch>
        </p:blipFill>
        <p:spPr>
          <a:xfrm>
            <a:off x="13431329" y="1862986"/>
            <a:ext cx="2743200" cy="1294599"/>
          </a:xfrm>
          <a:prstGeom prst="rect">
            <a:avLst/>
          </a:prstGeom>
        </p:spPr>
      </p:pic>
    </p:spTree>
    <p:extLst>
      <p:ext uri="{BB962C8B-B14F-4D97-AF65-F5344CB8AC3E}">
        <p14:creationId xmlns:p14="http://schemas.microsoft.com/office/powerpoint/2010/main" val="427730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964" y="1899610"/>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2" name="Picture 2" descr="A picture containing text, book&#10;&#10;Description automatically generated">
            <a:extLst>
              <a:ext uri="{FF2B5EF4-FFF2-40B4-BE49-F238E27FC236}">
                <a16:creationId xmlns:a16="http://schemas.microsoft.com/office/drawing/2014/main" id="{6D160A57-4F30-4DAC-A436-4595DD2A4096}"/>
              </a:ext>
            </a:extLst>
          </p:cNvPr>
          <p:cNvPicPr>
            <a:picLocks noChangeAspect="1"/>
          </p:cNvPicPr>
          <p:nvPr/>
        </p:nvPicPr>
        <p:blipFill>
          <a:blip r:embed="rId9"/>
          <a:stretch>
            <a:fillRect/>
          </a:stretch>
        </p:blipFill>
        <p:spPr>
          <a:xfrm>
            <a:off x="13780698" y="1878659"/>
            <a:ext cx="2355012" cy="1302077"/>
          </a:xfrm>
          <a:prstGeom prst="rect">
            <a:avLst/>
          </a:prstGeom>
        </p:spPr>
      </p:pic>
    </p:spTree>
    <p:extLst>
      <p:ext uri="{BB962C8B-B14F-4D97-AF65-F5344CB8AC3E}">
        <p14:creationId xmlns:p14="http://schemas.microsoft.com/office/powerpoint/2010/main" val="502495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964" y="1796093"/>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2" name="Picture 2" descr="Yellow text on a black background&#10;&#10;Description automatically generated">
            <a:extLst>
              <a:ext uri="{FF2B5EF4-FFF2-40B4-BE49-F238E27FC236}">
                <a16:creationId xmlns:a16="http://schemas.microsoft.com/office/drawing/2014/main" id="{17E21939-07E3-4286-83D8-B7494798E6C3}"/>
              </a:ext>
            </a:extLst>
          </p:cNvPr>
          <p:cNvPicPr>
            <a:picLocks noChangeAspect="1"/>
          </p:cNvPicPr>
          <p:nvPr/>
        </p:nvPicPr>
        <p:blipFill>
          <a:blip r:embed="rId9"/>
          <a:stretch>
            <a:fillRect/>
          </a:stretch>
        </p:blipFill>
        <p:spPr>
          <a:xfrm>
            <a:off x="12706710" y="1759828"/>
            <a:ext cx="3454879" cy="1526796"/>
          </a:xfrm>
          <a:prstGeom prst="rect">
            <a:avLst/>
          </a:prstGeom>
        </p:spPr>
      </p:pic>
    </p:spTree>
    <p:extLst>
      <p:ext uri="{BB962C8B-B14F-4D97-AF65-F5344CB8AC3E}">
        <p14:creationId xmlns:p14="http://schemas.microsoft.com/office/powerpoint/2010/main" val="1498479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964" y="1834912"/>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2" name="Picture 2">
            <a:extLst>
              <a:ext uri="{FF2B5EF4-FFF2-40B4-BE49-F238E27FC236}">
                <a16:creationId xmlns:a16="http://schemas.microsoft.com/office/drawing/2014/main" id="{9FD9E8E8-41B0-4048-B043-3ED6DB6E212A}"/>
              </a:ext>
            </a:extLst>
          </p:cNvPr>
          <p:cNvPicPr>
            <a:picLocks noChangeAspect="1"/>
          </p:cNvPicPr>
          <p:nvPr/>
        </p:nvPicPr>
        <p:blipFill>
          <a:blip r:embed="rId9"/>
          <a:stretch>
            <a:fillRect/>
          </a:stretch>
        </p:blipFill>
        <p:spPr>
          <a:xfrm>
            <a:off x="13638362" y="1865719"/>
            <a:ext cx="2419710" cy="1340896"/>
          </a:xfrm>
          <a:prstGeom prst="rect">
            <a:avLst/>
          </a:prstGeom>
        </p:spPr>
      </p:pic>
    </p:spTree>
    <p:extLst>
      <p:ext uri="{BB962C8B-B14F-4D97-AF65-F5344CB8AC3E}">
        <p14:creationId xmlns:p14="http://schemas.microsoft.com/office/powerpoint/2010/main" val="376056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5024" y="1873731"/>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2" name="Picture 2">
            <a:extLst>
              <a:ext uri="{FF2B5EF4-FFF2-40B4-BE49-F238E27FC236}">
                <a16:creationId xmlns:a16="http://schemas.microsoft.com/office/drawing/2014/main" id="{593C2137-C3DB-43E2-9357-F9AA102464EB}"/>
              </a:ext>
            </a:extLst>
          </p:cNvPr>
          <p:cNvPicPr>
            <a:picLocks noChangeAspect="1"/>
          </p:cNvPicPr>
          <p:nvPr/>
        </p:nvPicPr>
        <p:blipFill>
          <a:blip r:embed="rId9"/>
          <a:stretch>
            <a:fillRect/>
          </a:stretch>
        </p:blipFill>
        <p:spPr>
          <a:xfrm>
            <a:off x="13107838" y="1897951"/>
            <a:ext cx="3014932" cy="1315248"/>
          </a:xfrm>
          <a:prstGeom prst="rect">
            <a:avLst/>
          </a:prstGeom>
        </p:spPr>
      </p:pic>
    </p:spTree>
    <p:extLst>
      <p:ext uri="{BB962C8B-B14F-4D97-AF65-F5344CB8AC3E}">
        <p14:creationId xmlns:p14="http://schemas.microsoft.com/office/powerpoint/2010/main" val="108847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sp>
        <p:nvSpPr>
          <p:cNvPr id="72" name="Text Box 349"/>
          <p:cNvSpPr txBox="1">
            <a:spLocks noChangeArrowheads="1"/>
          </p:cNvSpPr>
          <p:nvPr/>
        </p:nvSpPr>
        <p:spPr bwMode="auto">
          <a:xfrm>
            <a:off x="262360"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5124" name="Text Box 350"/>
          <p:cNvSpPr txBox="1">
            <a:spLocks noChangeArrowheads="1"/>
          </p:cNvSpPr>
          <p:nvPr/>
        </p:nvSpPr>
        <p:spPr bwMode="auto">
          <a:xfrm>
            <a:off x="270076"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75" name="Text Box 352"/>
          <p:cNvSpPr txBox="1">
            <a:spLocks noChangeArrowheads="1"/>
          </p:cNvSpPr>
          <p:nvPr/>
        </p:nvSpPr>
        <p:spPr bwMode="auto">
          <a:xfrm>
            <a:off x="12408061" y="10802112"/>
            <a:ext cx="3742481" cy="815993"/>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How to Order</a:t>
            </a:r>
            <a:br>
              <a:rPr lang="en-US" sz="2400" b="1" dirty="0">
                <a:solidFill>
                  <a:srgbClr val="F8F8F8"/>
                </a:solidFill>
                <a:cs typeface="MS PGothic" charset="0"/>
              </a:rPr>
            </a:br>
            <a:r>
              <a:rPr lang="en-US" sz="2400" b="1" dirty="0">
                <a:solidFill>
                  <a:srgbClr val="F8F8F8"/>
                </a:solidFill>
                <a:cs typeface="MS PGothic" charset="0"/>
              </a:rPr>
              <a:t>Your Poster</a:t>
            </a:r>
          </a:p>
        </p:txBody>
      </p:sp>
      <p:sp>
        <p:nvSpPr>
          <p:cNvPr id="79" name="Text Box 356"/>
          <p:cNvSpPr txBox="1">
            <a:spLocks noChangeArrowheads="1"/>
          </p:cNvSpPr>
          <p:nvPr/>
        </p:nvSpPr>
        <p:spPr bwMode="auto">
          <a:xfrm>
            <a:off x="12400344" y="20293661"/>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5129" name="Text Box 358"/>
          <p:cNvSpPr txBox="1">
            <a:spLocks noChangeArrowheads="1"/>
          </p:cNvSpPr>
          <p:nvPr/>
        </p:nvSpPr>
        <p:spPr bwMode="auto">
          <a:xfrm>
            <a:off x="619905"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a:ea typeface="MS PGothic"/>
                <a:cs typeface="Arial"/>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a:ea typeface="MS PGothic"/>
                <a:cs typeface="Arial"/>
              </a:rPr>
              <a:t>You can replace the blue section headings with ones that correlate to the main topics of your presentation. Typically, they are:</a:t>
            </a:r>
          </a:p>
          <a:p>
            <a:pPr marL="352425" lvl="2" indent="-175895" eaLnBrk="1" hangingPunct="1">
              <a:spcBef>
                <a:spcPts val="1200"/>
              </a:spcBef>
              <a:buFont typeface="Arial" panose="020B0604020202020204" pitchFamily="34" charset="0"/>
              <a:buChar char="•"/>
            </a:pPr>
            <a:r>
              <a:rPr lang="en-US" altLang="en-US" sz="1800" dirty="0">
                <a:latin typeface="Arial" charset="0"/>
              </a:rPr>
              <a:t>Introduction or Abstract</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Materials and Methods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Results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Conclusion</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References</a:t>
            </a:r>
            <a:endParaRPr lang="en-US" altLang="en-US" sz="1800" dirty="0">
              <a:latin typeface="Arial" charset="0"/>
              <a:cs typeface="Arial" charset="0"/>
            </a:endParaRPr>
          </a:p>
          <a:p>
            <a:pPr marL="352425" lvl="2" indent="-175895"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endParaRPr lang="en-US" altLang="en-US" dirty="0">
              <a:latin typeface="Arial" panose="020B0604020202020204" pitchFamily="34" charset="0"/>
              <a:cs typeface="Arial" panose="020B0604020202020204" pitchFamily="34" charset="0"/>
            </a:endParaRPr>
          </a:p>
        </p:txBody>
      </p:sp>
      <p:sp>
        <p:nvSpPr>
          <p:cNvPr id="83" name="Text Box 360"/>
          <p:cNvSpPr txBox="1">
            <a:spLocks noChangeArrowheads="1"/>
          </p:cNvSpPr>
          <p:nvPr/>
        </p:nvSpPr>
        <p:spPr bwMode="auto">
          <a:xfrm>
            <a:off x="4313499" y="4235958"/>
            <a:ext cx="775150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latin typeface="+mn-lt"/>
                <a:cs typeface="MS PGothic" charset="0"/>
              </a:rPr>
              <a:t>Poster Tips</a:t>
            </a:r>
          </a:p>
        </p:txBody>
      </p:sp>
      <p:sp>
        <p:nvSpPr>
          <p:cNvPr id="5132" name="Text Box 382"/>
          <p:cNvSpPr txBox="1">
            <a:spLocks noChangeArrowheads="1"/>
          </p:cNvSpPr>
          <p:nvPr/>
        </p:nvSpPr>
        <p:spPr bwMode="auto">
          <a:xfrm>
            <a:off x="12408061" y="4235958"/>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Poster Proofing</a:t>
            </a:r>
          </a:p>
        </p:txBody>
      </p:sp>
      <p:sp>
        <p:nvSpPr>
          <p:cNvPr id="5133" name="Text Box 358"/>
          <p:cNvSpPr txBox="1">
            <a:spLocks noChangeArrowheads="1"/>
          </p:cNvSpPr>
          <p:nvPr/>
        </p:nvSpPr>
        <p:spPr bwMode="auto">
          <a:xfrm>
            <a:off x="12732313" y="8545442"/>
            <a:ext cx="3088217" cy="25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000"/>
              </a:spcBef>
              <a:buNone/>
            </a:pPr>
            <a:r>
              <a:rPr lang="en-US" sz="1800" dirty="0">
                <a:latin typeface="Arial" panose="020B0604020202020204" pitchFamily="34" charset="0"/>
                <a:ea typeface="MS PGothic" panose="020B0600070205080204" pitchFamily="34" charset="-128"/>
              </a:rPr>
              <a:t>Research Posters are usually printed in 2-3 days or less from a print-ready PDF file. BMC can set up the design of your poster in an additional 4 working days or less. </a:t>
            </a:r>
          </a:p>
          <a:p>
            <a:pPr eaLnBrk="1" hangingPunct="1">
              <a:lnSpc>
                <a:spcPts val="1900"/>
              </a:lnSpc>
              <a:spcBef>
                <a:spcPts val="1000"/>
              </a:spcBef>
              <a:buNone/>
            </a:pPr>
            <a:r>
              <a:rPr lang="en-US" altLang="en-US" sz="1800" dirty="0"/>
              <a:t>. </a:t>
            </a:r>
          </a:p>
        </p:txBody>
      </p:sp>
      <p:sp>
        <p:nvSpPr>
          <p:cNvPr id="5134" name="Text Box 358"/>
          <p:cNvSpPr txBox="1">
            <a:spLocks noChangeArrowheads="1"/>
          </p:cNvSpPr>
          <p:nvPr/>
        </p:nvSpPr>
        <p:spPr bwMode="auto">
          <a:xfrm>
            <a:off x="554588"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nchor="t">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a:ea typeface="MS PGothic"/>
                <a:cs typeface="Arial"/>
              </a:rPr>
              <a:t>You can send us your information in a Word document for BMC to style it, or you can you design your own poster in PowerPoint. </a:t>
            </a:r>
            <a:endParaRPr lang="en-US" altLang="en-US" sz="1800" dirty="0">
              <a:latin typeface="Arial" panose="020B0604020202020204" pitchFamily="34" charset="0"/>
              <a:cs typeface="Arial"/>
            </a:endParaRP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pic>
        <p:nvPicPr>
          <p:cNvPr id="5136" name="Picture 1" descr="E-ETSU Monogram Vertical Go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5024" y="1873731"/>
            <a:ext cx="1424111" cy="1298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Text Box 382"/>
          <p:cNvSpPr txBox="1">
            <a:spLocks noChangeArrowheads="1"/>
          </p:cNvSpPr>
          <p:nvPr/>
        </p:nvSpPr>
        <p:spPr bwMode="auto">
          <a:xfrm>
            <a:off x="4301756" y="11457547"/>
            <a:ext cx="7757722"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Poster Tips</a:t>
            </a:r>
          </a:p>
        </p:txBody>
      </p:sp>
      <p:sp>
        <p:nvSpPr>
          <p:cNvPr id="25" name="Text Box 349">
            <a:extLst>
              <a:ext uri="{FF2B5EF4-FFF2-40B4-BE49-F238E27FC236}">
                <a16:creationId xmlns:a16="http://schemas.microsoft.com/office/drawing/2014/main" id="{CC3F20F2-7BE4-0542-BEBC-7442921B0B9D}"/>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26" name="Text Box 358">
            <a:extLst>
              <a:ext uri="{FF2B5EF4-FFF2-40B4-BE49-F238E27FC236}">
                <a16:creationId xmlns:a16="http://schemas.microsoft.com/office/drawing/2014/main" id="{9E12E13D-3BD5-ED44-93F3-00BFEF12613D}"/>
              </a:ext>
            </a:extLst>
          </p:cNvPr>
          <p:cNvSpPr txBox="1">
            <a:spLocks noChangeArrowheads="1"/>
          </p:cNvSpPr>
          <p:nvPr/>
        </p:nvSpPr>
        <p:spPr bwMode="auto">
          <a:xfrm>
            <a:off x="554588"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graphicFrame>
        <p:nvGraphicFramePr>
          <p:cNvPr id="21" name="Group 492">
            <a:extLst>
              <a:ext uri="{FF2B5EF4-FFF2-40B4-BE49-F238E27FC236}">
                <a16:creationId xmlns:a16="http://schemas.microsoft.com/office/drawing/2014/main" id="{1603864C-00E6-2B4C-A43C-1961B8011499}"/>
              </a:ext>
            </a:extLst>
          </p:cNvPr>
          <p:cNvGraphicFramePr>
            <a:graphicFrameLocks noGrp="1"/>
          </p:cNvGraphicFramePr>
          <p:nvPr/>
        </p:nvGraphicFramePr>
        <p:xfrm>
          <a:off x="12617041" y="20756825"/>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5"/>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24" name="Text Box 357">
            <a:extLst>
              <a:ext uri="{FF2B5EF4-FFF2-40B4-BE49-F238E27FC236}">
                <a16:creationId xmlns:a16="http://schemas.microsoft.com/office/drawing/2014/main" id="{C18AB792-3F69-0E4B-8E15-C019B06ECE20}"/>
              </a:ext>
            </a:extLst>
          </p:cNvPr>
          <p:cNvSpPr txBox="1">
            <a:spLocks noChangeArrowheads="1"/>
          </p:cNvSpPr>
          <p:nvPr/>
        </p:nvSpPr>
        <p:spPr bwMode="auto">
          <a:xfrm>
            <a:off x="12548212" y="11622413"/>
            <a:ext cx="3492347" cy="86484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nchor="t">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Go to:</a:t>
            </a:r>
          </a:p>
          <a:p>
            <a:pPr eaLnBrk="1" hangingPunct="1">
              <a:spcBef>
                <a:spcPts val="600"/>
              </a:spcBef>
            </a:pPr>
            <a:r>
              <a:rPr lang="en-US" sz="1800" b="1" u="sng" dirty="0">
                <a:solidFill>
                  <a:srgbClr val="813A5F"/>
                </a:solidFill>
                <a:latin typeface="Arial"/>
                <a:ea typeface="MS PGothic"/>
                <a:cs typeface="Arial"/>
                <a:hlinkClick r:id="rId6"/>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spcBef>
                <a:spcPts val="600"/>
              </a:spcBef>
            </a:pPr>
            <a:r>
              <a:rPr lang="en-US" altLang="en-US" sz="1800" dirty="0">
                <a:solidFill>
                  <a:srgbClr val="000000"/>
                </a:solidFill>
                <a:latin typeface="Arial"/>
                <a:ea typeface="MS PGothic"/>
                <a:cs typeface="Arial"/>
              </a:rPr>
              <a:t>Sign</a:t>
            </a:r>
            <a:r>
              <a:rPr lang="en-US" altLang="en-US" sz="1800" dirty="0">
                <a:latin typeface="Arial"/>
                <a:ea typeface="MS PGothic"/>
                <a:cs typeface="Arial"/>
              </a:rPr>
              <a:t> in and select the QCOM icon; choose from the  A-Z</a:t>
            </a:r>
            <a:br>
              <a:rPr lang="en-US" altLang="en-US" sz="1800" dirty="0">
                <a:latin typeface="Arial"/>
                <a:ea typeface="MS PGothic"/>
                <a:cs typeface="Arial"/>
              </a:rPr>
            </a:br>
            <a:r>
              <a:rPr lang="en-US" altLang="en-US" sz="1800" dirty="0">
                <a:latin typeface="Arial"/>
                <a:ea typeface="MS PGothic"/>
                <a:cs typeface="Arial"/>
              </a:rPr>
              <a:t>list or use the search field. </a:t>
            </a:r>
            <a:endParaRPr lang="en-US"/>
          </a:p>
          <a:p>
            <a:pPr eaLnBrk="1" hangingPunct="1">
              <a:spcBef>
                <a:spcPts val="1200"/>
              </a:spcBef>
            </a:pPr>
            <a:r>
              <a:rPr lang="en-US" altLang="en-US" sz="1800" dirty="0">
                <a:latin typeface="Arial"/>
                <a:ea typeface="MS PGothic"/>
                <a:cs typeface="Arial"/>
              </a:rPr>
              <a:t>Select options for your product. You may upload your file during the request process or email it to one of our staff listed below). </a:t>
            </a:r>
            <a:r>
              <a:rPr lang="en-US" altLang="en-US" sz="1800" u="sng" dirty="0">
                <a:latin typeface="Arial"/>
                <a:ea typeface="MS PGothic"/>
                <a:cs typeface="Arial"/>
              </a:rPr>
              <a:t>Be sure to complete the last page with payment and delivery information and then click Place Order</a:t>
            </a:r>
            <a:r>
              <a:rPr lang="en-US" altLang="en-US" sz="1800" dirty="0">
                <a:latin typeface="Arial"/>
                <a:ea typeface="MS PGothic"/>
                <a:cs typeface="Arial"/>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27" name="Text Box 382">
            <a:extLst>
              <a:ext uri="{FF2B5EF4-FFF2-40B4-BE49-F238E27FC236}">
                <a16:creationId xmlns:a16="http://schemas.microsoft.com/office/drawing/2014/main" id="{3C14A76F-24EC-2C4E-9CE0-C1F2FF17650F}"/>
              </a:ext>
            </a:extLst>
          </p:cNvPr>
          <p:cNvSpPr txBox="1">
            <a:spLocks noChangeArrowheads="1"/>
          </p:cNvSpPr>
          <p:nvPr/>
        </p:nvSpPr>
        <p:spPr bwMode="auto">
          <a:xfrm>
            <a:off x="12408061" y="8024870"/>
            <a:ext cx="3742481"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28" name="Text Box 358">
            <a:extLst>
              <a:ext uri="{FF2B5EF4-FFF2-40B4-BE49-F238E27FC236}">
                <a16:creationId xmlns:a16="http://schemas.microsoft.com/office/drawing/2014/main" id="{8CB932BF-4A47-FF46-AF2D-6D54B2EDDB2C}"/>
              </a:ext>
            </a:extLst>
          </p:cNvPr>
          <p:cNvSpPr txBox="1">
            <a:spLocks noChangeArrowheads="1"/>
          </p:cNvSpPr>
          <p:nvPr/>
        </p:nvSpPr>
        <p:spPr bwMode="auto">
          <a:xfrm>
            <a:off x="12696081" y="4754008"/>
            <a:ext cx="3069058"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29" name="Text Box 358">
            <a:extLst>
              <a:ext uri="{FF2B5EF4-FFF2-40B4-BE49-F238E27FC236}">
                <a16:creationId xmlns:a16="http://schemas.microsoft.com/office/drawing/2014/main" id="{377F0A88-106D-6F4F-9A57-8162902C7999}"/>
              </a:ext>
            </a:extLst>
          </p:cNvPr>
          <p:cNvSpPr txBox="1">
            <a:spLocks noChangeArrowheads="1"/>
          </p:cNvSpPr>
          <p:nvPr/>
        </p:nvSpPr>
        <p:spPr bwMode="auto">
          <a:xfrm>
            <a:off x="4957073" y="16268356"/>
            <a:ext cx="6428647" cy="25390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altLang="en-US" sz="1800" b="1" dirty="0"/>
              <a:t>Sending Files</a:t>
            </a:r>
          </a:p>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7"/>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0" name="Text Box 358">
            <a:extLst>
              <a:ext uri="{FF2B5EF4-FFF2-40B4-BE49-F238E27FC236}">
                <a16:creationId xmlns:a16="http://schemas.microsoft.com/office/drawing/2014/main" id="{11D8D2F8-0115-2546-8922-75021865BACE}"/>
              </a:ext>
            </a:extLst>
          </p:cNvPr>
          <p:cNvSpPr txBox="1">
            <a:spLocks noChangeArrowheads="1"/>
          </p:cNvSpPr>
          <p:nvPr/>
        </p:nvSpPr>
        <p:spPr bwMode="auto">
          <a:xfrm>
            <a:off x="4957072" y="12148954"/>
            <a:ext cx="642952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defRPr/>
            </a:pPr>
            <a:r>
              <a:rPr lang="en-US" altLang="en-US" sz="1800" b="1" dirty="0"/>
              <a:t>Media Options</a:t>
            </a:r>
          </a:p>
          <a:p>
            <a:pPr algn="ctr">
              <a:defRPr/>
            </a:pPr>
            <a:endParaRPr lang="en-US" altLang="en-US" sz="1800" b="1" dirty="0"/>
          </a:p>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8"/>
              </a:rPr>
              <a:t>https://bmccreative.org/turnaround-and-pricing-examples/</a:t>
            </a:r>
            <a:endParaRPr lang="en-US" sz="1800" u="sng" dirty="0">
              <a:solidFill>
                <a:schemeClr val="accent2">
                  <a:lumMod val="60000"/>
                  <a:lumOff val="40000"/>
                  <a:alpha val="0"/>
                </a:schemeClr>
              </a:solidFill>
              <a:cs typeface="MS PGothic" charset="0"/>
              <a:hlinkClick r:id="rId8"/>
            </a:endParaRPr>
          </a:p>
        </p:txBody>
      </p:sp>
      <p:sp>
        <p:nvSpPr>
          <p:cNvPr id="31" name="Text Box 359">
            <a:extLst>
              <a:ext uri="{FF2B5EF4-FFF2-40B4-BE49-F238E27FC236}">
                <a16:creationId xmlns:a16="http://schemas.microsoft.com/office/drawing/2014/main" id="{719E42F5-E300-AB40-B58C-5CCB6CABB02E}"/>
              </a:ext>
            </a:extLst>
          </p:cNvPr>
          <p:cNvSpPr txBox="1">
            <a:spLocks noChangeArrowheads="1"/>
          </p:cNvSpPr>
          <p:nvPr/>
        </p:nvSpPr>
        <p:spPr bwMode="auto">
          <a:xfrm>
            <a:off x="5132594" y="4798185"/>
            <a:ext cx="6118501" cy="4708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defTabSz="3135313">
              <a:defRPr/>
            </a:pPr>
            <a:r>
              <a:rPr lang="en-US" altLang="en-US" sz="1800" b="1" dirty="0">
                <a:latin typeface="Arial" charset="0"/>
                <a:ea typeface="ＭＳ Ｐゴシック" charset="0"/>
              </a:rPr>
              <a:t>Design Services</a:t>
            </a:r>
          </a:p>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pic>
        <p:nvPicPr>
          <p:cNvPr id="4" name="Picture 4" descr="Logo, company name&#10;&#10;Description automatically generated">
            <a:extLst>
              <a:ext uri="{FF2B5EF4-FFF2-40B4-BE49-F238E27FC236}">
                <a16:creationId xmlns:a16="http://schemas.microsoft.com/office/drawing/2014/main" id="{81810313-B98D-4BF9-AFA2-6675BF02EFCC}"/>
              </a:ext>
            </a:extLst>
          </p:cNvPr>
          <p:cNvPicPr>
            <a:picLocks noChangeAspect="1"/>
          </p:cNvPicPr>
          <p:nvPr/>
        </p:nvPicPr>
        <p:blipFill>
          <a:blip r:embed="rId9"/>
          <a:stretch>
            <a:fillRect/>
          </a:stretch>
        </p:blipFill>
        <p:spPr>
          <a:xfrm>
            <a:off x="13314873" y="1977745"/>
            <a:ext cx="2859656" cy="1427392"/>
          </a:xfrm>
          <a:prstGeom prst="rect">
            <a:avLst/>
          </a:prstGeom>
        </p:spPr>
      </p:pic>
    </p:spTree>
    <p:extLst>
      <p:ext uri="{BB962C8B-B14F-4D97-AF65-F5344CB8AC3E}">
        <p14:creationId xmlns:p14="http://schemas.microsoft.com/office/powerpoint/2010/main" val="2377916639"/>
      </p:ext>
    </p:extLst>
  </p:cSld>
  <p:clrMapOvr>
    <a:masterClrMapping/>
  </p:clrMapOvr>
</p:sld>
</file>

<file path=ppt/theme/theme1.xml><?xml version="1.0" encoding="utf-8"?>
<a:theme xmlns:a="http://schemas.openxmlformats.org/drawingml/2006/main" name="Custom Design">
  <a:themeElements>
    <a:clrScheme name="Custom 6">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2870E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23845</TotalTime>
  <Words>425</Words>
  <Application>Microsoft Office PowerPoint</Application>
  <PresentationFormat>Custom</PresentationFormat>
  <Paragraphs>55</Paragraphs>
  <Slides>13</Slides>
  <Notes>13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Fisher, Robin M.</cp:lastModifiedBy>
  <cp:revision>1280</cp:revision>
  <cp:lastPrinted>2017-10-20T12:47:48Z</cp:lastPrinted>
  <dcterms:created xsi:type="dcterms:W3CDTF">2005-05-18T01:24:28Z</dcterms:created>
  <dcterms:modified xsi:type="dcterms:W3CDTF">2022-01-26T16:19:24Z</dcterms:modified>
  <cp:category>Powerpoint poster templates</cp:category>
</cp:coreProperties>
</file>