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7"/>
  </p:notesMasterIdLst>
  <p:sldIdLst>
    <p:sldId id="256" r:id="rId4"/>
    <p:sldId id="257" r:id="rId5"/>
    <p:sldId id="258" r:id="rId6"/>
    <p:sldId id="260" r:id="rId7"/>
    <p:sldId id="259" r:id="rId8"/>
    <p:sldId id="264" r:id="rId9"/>
    <p:sldId id="263" r:id="rId10"/>
    <p:sldId id="262" r:id="rId11"/>
    <p:sldId id="261" r:id="rId12"/>
    <p:sldId id="268" r:id="rId13"/>
    <p:sldId id="267" r:id="rId14"/>
    <p:sldId id="266" r:id="rId15"/>
    <p:sldId id="265" r:id="rId16"/>
  </p:sldIdLst>
  <p:sldSz cx="27432000" cy="16459200"/>
  <p:notesSz cx="6858000" cy="9144000"/>
  <p:defaultTextStyle>
    <a:defPPr>
      <a:defRPr lang="en-US"/>
    </a:defPPr>
    <a:lvl1pPr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1pPr>
    <a:lvl2pPr marL="260350" indent="196850"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2pPr>
    <a:lvl3pPr marL="522288" indent="39211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3pPr>
    <a:lvl4pPr marL="782638" indent="58896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4pPr>
    <a:lvl5pPr marL="1044575" indent="784225"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776">
          <p15:clr>
            <a:srgbClr val="A4A3A4"/>
          </p15:clr>
        </p15:guide>
        <p15:guide id="2" orient="horz" pos="10142">
          <p15:clr>
            <a:srgbClr val="A4A3A4"/>
          </p15:clr>
        </p15:guide>
        <p15:guide id="3" pos="273">
          <p15:clr>
            <a:srgbClr val="A4A3A4"/>
          </p15:clr>
        </p15:guide>
        <p15:guide id="4" pos="4203">
          <p15:clr>
            <a:srgbClr val="A4A3A4"/>
          </p15:clr>
        </p15:guide>
        <p15:guide id="5" pos="4524">
          <p15:clr>
            <a:srgbClr val="A4A3A4"/>
          </p15:clr>
        </p15:guide>
        <p15:guide id="6" pos="8454">
          <p15:clr>
            <a:srgbClr val="A4A3A4"/>
          </p15:clr>
        </p15:guide>
        <p15:guide id="7" pos="8769">
          <p15:clr>
            <a:srgbClr val="A4A3A4"/>
          </p15:clr>
        </p15:guide>
        <p15:guide id="8" pos="12699">
          <p15:clr>
            <a:srgbClr val="A4A3A4"/>
          </p15:clr>
        </p15:guide>
        <p15:guide id="9" pos="13023">
          <p15:clr>
            <a:srgbClr val="A4A3A4"/>
          </p15:clr>
        </p15:guide>
        <p15:guide id="10" pos="169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82A5E-0B76-1331-9A96-0AD1711907E4}" v="118" dt="2022-01-26T18:09:09.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59"/>
  </p:normalViewPr>
  <p:slideViewPr>
    <p:cSldViewPr snapToGrid="0" snapToObjects="1">
      <p:cViewPr varScale="1">
        <p:scale>
          <a:sx n="61" d="100"/>
          <a:sy n="61" d="100"/>
        </p:scale>
        <p:origin x="1208" y="240"/>
      </p:cViewPr>
      <p:guideLst>
        <p:guide orient="horz" pos="1776"/>
        <p:guide orient="horz" pos="10142"/>
        <p:guide pos="273"/>
        <p:guide pos="4203"/>
        <p:guide pos="4524"/>
        <p:guide pos="8454"/>
        <p:guide pos="8769"/>
        <p:guide pos="12699"/>
        <p:guide pos="13023"/>
        <p:guide pos="1695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0204731-82BB-AA4E-BFF4-700A8FC961F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a:extLst>
              <a:ext uri="{FF2B5EF4-FFF2-40B4-BE49-F238E27FC236}">
                <a16:creationId xmlns:a16="http://schemas.microsoft.com/office/drawing/2014/main" id="{291A24FB-4681-7E49-810E-462C296BE14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4100" name="Rectangle 4">
            <a:extLst>
              <a:ext uri="{FF2B5EF4-FFF2-40B4-BE49-F238E27FC236}">
                <a16:creationId xmlns:a16="http://schemas.microsoft.com/office/drawing/2014/main" id="{C36E1718-CA4D-6845-BD7C-4DDBF1802C00}"/>
              </a:ext>
            </a:extLst>
          </p:cNvPr>
          <p:cNvSpPr>
            <a:spLocks noGrp="1" noRot="1" noChangeAspect="1" noChangeArrowheads="1" noTextEdit="1"/>
          </p:cNvSpPr>
          <p:nvPr>
            <p:ph type="sldImg" idx="2"/>
          </p:nvPr>
        </p:nvSpPr>
        <p:spPr bwMode="auto">
          <a:xfrm>
            <a:off x="571500" y="685800"/>
            <a:ext cx="5715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D344126B-E834-FC42-BFBE-41281AD2119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5BECE3EB-3449-FB46-8FFF-2407FAECDC3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a:extLst>
              <a:ext uri="{FF2B5EF4-FFF2-40B4-BE49-F238E27FC236}">
                <a16:creationId xmlns:a16="http://schemas.microsoft.com/office/drawing/2014/main" id="{1736A746-6644-0F48-8AB4-A5111890E78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FADDA02-18D5-B441-BF72-92F9ACC7774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1pPr>
    <a:lvl2pPr marL="260350"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2pPr>
    <a:lvl3pPr marL="52228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3pPr>
    <a:lvl4pPr marL="78263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4pPr>
    <a:lvl5pPr marL="1044575"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5pPr>
    <a:lvl6pPr marL="1305894" algn="l" defTabSz="522358" rtl="0" eaLnBrk="1" latinLnBrk="0" hangingPunct="1">
      <a:defRPr sz="800" kern="1200">
        <a:solidFill>
          <a:schemeClr val="tx1"/>
        </a:solidFill>
        <a:latin typeface="+mn-lt"/>
        <a:ea typeface="+mn-ea"/>
        <a:cs typeface="+mn-cs"/>
      </a:defRPr>
    </a:lvl6pPr>
    <a:lvl7pPr marL="1567074" algn="l" defTabSz="522358" rtl="0" eaLnBrk="1" latinLnBrk="0" hangingPunct="1">
      <a:defRPr sz="800" kern="1200">
        <a:solidFill>
          <a:schemeClr val="tx1"/>
        </a:solidFill>
        <a:latin typeface="+mn-lt"/>
        <a:ea typeface="+mn-ea"/>
        <a:cs typeface="+mn-cs"/>
      </a:defRPr>
    </a:lvl7pPr>
    <a:lvl8pPr marL="1828252" algn="l" defTabSz="522358" rtl="0" eaLnBrk="1" latinLnBrk="0" hangingPunct="1">
      <a:defRPr sz="800" kern="1200">
        <a:solidFill>
          <a:schemeClr val="tx1"/>
        </a:solidFill>
        <a:latin typeface="+mn-lt"/>
        <a:ea typeface="+mn-ea"/>
        <a:cs typeface="+mn-cs"/>
      </a:defRPr>
    </a:lvl8pPr>
    <a:lvl9pPr marL="2089432" algn="l" defTabSz="52235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1102392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2973197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522195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16493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Tree>
    <p:extLst>
      <p:ext uri="{BB962C8B-B14F-4D97-AF65-F5344CB8AC3E}">
        <p14:creationId xmlns:p14="http://schemas.microsoft.com/office/powerpoint/2010/main" val="24828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Tree>
    <p:extLst>
      <p:ext uri="{BB962C8B-B14F-4D97-AF65-F5344CB8AC3E}">
        <p14:creationId xmlns:p14="http://schemas.microsoft.com/office/powerpoint/2010/main" val="4219796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Tree>
    <p:extLst>
      <p:ext uri="{BB962C8B-B14F-4D97-AF65-F5344CB8AC3E}">
        <p14:creationId xmlns:p14="http://schemas.microsoft.com/office/powerpoint/2010/main" val="212629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Tree>
    <p:extLst>
      <p:ext uri="{BB962C8B-B14F-4D97-AF65-F5344CB8AC3E}">
        <p14:creationId xmlns:p14="http://schemas.microsoft.com/office/powerpoint/2010/main" val="151172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Tree>
    <p:extLst>
      <p:ext uri="{BB962C8B-B14F-4D97-AF65-F5344CB8AC3E}">
        <p14:creationId xmlns:p14="http://schemas.microsoft.com/office/powerpoint/2010/main" val="2690204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Tree>
    <p:extLst>
      <p:ext uri="{BB962C8B-B14F-4D97-AF65-F5344CB8AC3E}">
        <p14:creationId xmlns:p14="http://schemas.microsoft.com/office/powerpoint/2010/main" val="2516474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Tree>
    <p:extLst>
      <p:ext uri="{BB962C8B-B14F-4D97-AF65-F5344CB8AC3E}">
        <p14:creationId xmlns:p14="http://schemas.microsoft.com/office/powerpoint/2010/main" val="2866015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A85BC25D-062E-7340-817D-26EBFAF1054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69DA5214-5DB6-BD4D-897B-505F3ADCB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803EDB31-4E05-0E44-BB1D-E4DF5007D7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7A06D1DD-80D7-B542-B2C5-467EBBFC35A4}"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Tree>
    <p:extLst>
      <p:ext uri="{BB962C8B-B14F-4D97-AF65-F5344CB8AC3E}">
        <p14:creationId xmlns:p14="http://schemas.microsoft.com/office/powerpoint/2010/main" val="369485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801" y="5113339"/>
            <a:ext cx="23316405" cy="3527424"/>
          </a:xfrm>
        </p:spPr>
        <p:txBody>
          <a:bodyPr/>
          <a:lstStyle/>
          <a:p>
            <a:r>
              <a:rPr lang="en-US"/>
              <a:t>Click to edit Master title style</a:t>
            </a:r>
          </a:p>
        </p:txBody>
      </p:sp>
      <p:sp>
        <p:nvSpPr>
          <p:cNvPr id="3" name="Subtitle 2"/>
          <p:cNvSpPr>
            <a:spLocks noGrp="1"/>
          </p:cNvSpPr>
          <p:nvPr>
            <p:ph type="subTitle" idx="1"/>
          </p:nvPr>
        </p:nvSpPr>
        <p:spPr>
          <a:xfrm>
            <a:off x="4114605" y="9326564"/>
            <a:ext cx="19202796"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66211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698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861" y="636589"/>
            <a:ext cx="6592095"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3590" y="636589"/>
            <a:ext cx="19682022"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29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801" y="5113339"/>
            <a:ext cx="23316405" cy="3527424"/>
          </a:xfrm>
        </p:spPr>
        <p:txBody>
          <a:bodyPr/>
          <a:lstStyle/>
          <a:p>
            <a:r>
              <a:rPr lang="en-US"/>
              <a:t>Click to edit Master title style</a:t>
            </a:r>
          </a:p>
        </p:txBody>
      </p:sp>
      <p:sp>
        <p:nvSpPr>
          <p:cNvPr id="3" name="Subtitle 2"/>
          <p:cNvSpPr>
            <a:spLocks noGrp="1"/>
          </p:cNvSpPr>
          <p:nvPr>
            <p:ph type="subTitle" idx="1"/>
          </p:nvPr>
        </p:nvSpPr>
        <p:spPr>
          <a:xfrm>
            <a:off x="4114605" y="9326564"/>
            <a:ext cx="19202796"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3846810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814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722"/>
            <a:ext cx="2331739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166939" y="6976270"/>
            <a:ext cx="2331739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3427132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3592" y="2819401"/>
            <a:ext cx="3068835"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97675" y="2819401"/>
            <a:ext cx="3069828"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4221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8812"/>
            <a:ext cx="24689595"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204" y="3684590"/>
            <a:ext cx="12120564"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371204" y="5219702"/>
            <a:ext cx="12120564"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278" y="3684590"/>
            <a:ext cx="12125523"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3935278" y="5219702"/>
            <a:ext cx="12125523"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3908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288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065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5637"/>
            <a:ext cx="9024939"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0725546" y="655639"/>
            <a:ext cx="1533525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206" y="3444083"/>
            <a:ext cx="9024939"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84597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4167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666" y="11521284"/>
            <a:ext cx="1645939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5376666" y="1470821"/>
            <a:ext cx="1645939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5376666" y="12881772"/>
            <a:ext cx="1645939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94123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5967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861" y="636589"/>
            <a:ext cx="6592095"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3590" y="636589"/>
            <a:ext cx="19682022"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74048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801" y="5113339"/>
            <a:ext cx="23316405" cy="3527424"/>
          </a:xfrm>
        </p:spPr>
        <p:txBody>
          <a:bodyPr/>
          <a:lstStyle/>
          <a:p>
            <a:r>
              <a:rPr lang="en-US"/>
              <a:t>Click to edit Master title style</a:t>
            </a:r>
          </a:p>
        </p:txBody>
      </p:sp>
      <p:sp>
        <p:nvSpPr>
          <p:cNvPr id="3" name="Subtitle 2"/>
          <p:cNvSpPr>
            <a:spLocks noGrp="1"/>
          </p:cNvSpPr>
          <p:nvPr>
            <p:ph type="subTitle" idx="1"/>
          </p:nvPr>
        </p:nvSpPr>
        <p:spPr>
          <a:xfrm>
            <a:off x="4114605" y="9326564"/>
            <a:ext cx="19202796"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8163732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6558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722"/>
            <a:ext cx="2331739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166939" y="6976270"/>
            <a:ext cx="2331739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4028871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3587" y="2819401"/>
            <a:ext cx="13136562"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665404" y="2819401"/>
            <a:ext cx="13137555"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64126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8812"/>
            <a:ext cx="24689595"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204" y="3684590"/>
            <a:ext cx="12120564"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371204" y="5219702"/>
            <a:ext cx="12120564"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278" y="3684590"/>
            <a:ext cx="12125523"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3935278" y="5219702"/>
            <a:ext cx="12125523"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91520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65220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487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722"/>
            <a:ext cx="2331739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166939" y="6976270"/>
            <a:ext cx="2331739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3774639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5637"/>
            <a:ext cx="9024939"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0725546" y="655639"/>
            <a:ext cx="1533525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206" y="3444083"/>
            <a:ext cx="9024939"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3363786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666" y="11521284"/>
            <a:ext cx="1645939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5376666" y="1470821"/>
            <a:ext cx="1645939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5376666" y="12881772"/>
            <a:ext cx="1645939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5431598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65712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861" y="636589"/>
            <a:ext cx="6592095"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3590" y="636589"/>
            <a:ext cx="19682022"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46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3592" y="2819401"/>
            <a:ext cx="3068835"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97675" y="2819401"/>
            <a:ext cx="3069828"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953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8812"/>
            <a:ext cx="24689595"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204" y="3684590"/>
            <a:ext cx="12120564"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371204" y="5219702"/>
            <a:ext cx="12120564"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278" y="3684590"/>
            <a:ext cx="12125523"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3935278" y="5219702"/>
            <a:ext cx="12125523"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389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6789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847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206" y="655637"/>
            <a:ext cx="9024939"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0725546" y="655639"/>
            <a:ext cx="1533525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206" y="3444083"/>
            <a:ext cx="9024939"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50315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666" y="11521284"/>
            <a:ext cx="1645939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5376666" y="1470821"/>
            <a:ext cx="1645939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5376666" y="12881772"/>
            <a:ext cx="1645939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30849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CC78568E-5518-D245-BB42-289013B08D51}"/>
              </a:ext>
            </a:extLst>
          </p:cNvPr>
          <p:cNvSpPr>
            <a:spLocks noChangeArrowheads="1"/>
          </p:cNvSpPr>
          <p:nvPr/>
        </p:nvSpPr>
        <p:spPr bwMode="auto">
          <a:xfrm>
            <a:off x="0" y="0"/>
            <a:ext cx="27432000" cy="2400300"/>
          </a:xfrm>
          <a:prstGeom prst="rect">
            <a:avLst/>
          </a:prstGeom>
          <a:solidFill>
            <a:srgbClr val="142B46"/>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000000"/>
              </a:solidFill>
            </a:endParaRPr>
          </a:p>
        </p:txBody>
      </p:sp>
      <p:sp>
        <p:nvSpPr>
          <p:cNvPr id="1027" name="Rectangle 33">
            <a:extLst>
              <a:ext uri="{FF2B5EF4-FFF2-40B4-BE49-F238E27FC236}">
                <a16:creationId xmlns:a16="http://schemas.microsoft.com/office/drawing/2014/main" id="{3602757A-ADFA-074B-9873-174651567AE8}"/>
              </a:ext>
            </a:extLst>
          </p:cNvPr>
          <p:cNvSpPr>
            <a:spLocks noChangeArrowheads="1"/>
          </p:cNvSpPr>
          <p:nvPr/>
        </p:nvSpPr>
        <p:spPr bwMode="auto">
          <a:xfrm>
            <a:off x="433388" y="2819400"/>
            <a:ext cx="6234112"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28" name="Rectangle 9">
            <a:extLst>
              <a:ext uri="{FF2B5EF4-FFF2-40B4-BE49-F238E27FC236}">
                <a16:creationId xmlns:a16="http://schemas.microsoft.com/office/drawing/2014/main" id="{44636083-5BFE-A943-B596-B49CBD34E689}"/>
              </a:ext>
            </a:extLst>
          </p:cNvPr>
          <p:cNvSpPr>
            <a:spLocks noChangeArrowheads="1"/>
          </p:cNvSpPr>
          <p:nvPr/>
        </p:nvSpPr>
        <p:spPr bwMode="auto">
          <a:xfrm>
            <a:off x="0" y="2400300"/>
            <a:ext cx="27432000" cy="65088"/>
          </a:xfrm>
          <a:prstGeom prst="rect">
            <a:avLst/>
          </a:prstGeom>
          <a:solidFill>
            <a:srgbClr val="660000"/>
          </a:solidFill>
          <a:ln w="152400">
            <a:solidFill>
              <a:srgbClr val="FFBE1F"/>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FFEB7F"/>
              </a:solidFill>
            </a:endParaRPr>
          </a:p>
        </p:txBody>
      </p:sp>
      <p:sp>
        <p:nvSpPr>
          <p:cNvPr id="1029" name="Rectangle 15">
            <a:extLst>
              <a:ext uri="{FF2B5EF4-FFF2-40B4-BE49-F238E27FC236}">
                <a16:creationId xmlns:a16="http://schemas.microsoft.com/office/drawing/2014/main" id="{0AC11428-6B22-3844-8E8D-712CF33600CE}"/>
              </a:ext>
            </a:extLst>
          </p:cNvPr>
          <p:cNvSpPr>
            <a:spLocks noGrp="1" noChangeArrowheads="1"/>
          </p:cNvSpPr>
          <p:nvPr>
            <p:ph type="title"/>
          </p:nvPr>
        </p:nvSpPr>
        <p:spPr bwMode="auto">
          <a:xfrm>
            <a:off x="600075" y="636588"/>
            <a:ext cx="2620327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31C80684-E339-5C47-9C28-8E3503014E15}"/>
              </a:ext>
            </a:extLst>
          </p:cNvPr>
          <p:cNvSpPr>
            <a:spLocks noGrp="1" noChangeArrowheads="1"/>
          </p:cNvSpPr>
          <p:nvPr>
            <p:ph type="body" idx="1"/>
          </p:nvPr>
        </p:nvSpPr>
        <p:spPr bwMode="auto">
          <a:xfrm>
            <a:off x="433388" y="2819400"/>
            <a:ext cx="6234112"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a:extLst>
              <a:ext uri="{FF2B5EF4-FFF2-40B4-BE49-F238E27FC236}">
                <a16:creationId xmlns:a16="http://schemas.microsoft.com/office/drawing/2014/main" id="{52D9E6D4-D642-414E-AF45-3A30A2EB0DED}"/>
              </a:ext>
            </a:extLst>
          </p:cNvPr>
          <p:cNvSpPr>
            <a:spLocks noChangeArrowheads="1"/>
          </p:cNvSpPr>
          <p:nvPr/>
        </p:nvSpPr>
        <p:spPr bwMode="auto">
          <a:xfrm>
            <a:off x="0" y="0"/>
            <a:ext cx="274320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2" name="Rectangle 32">
            <a:extLst>
              <a:ext uri="{FF2B5EF4-FFF2-40B4-BE49-F238E27FC236}">
                <a16:creationId xmlns:a16="http://schemas.microsoft.com/office/drawing/2014/main" id="{DAEDE7C2-DCDF-144F-9010-B3F091C00F6C}"/>
              </a:ext>
            </a:extLst>
          </p:cNvPr>
          <p:cNvSpPr>
            <a:spLocks noChangeArrowheads="1"/>
          </p:cNvSpPr>
          <p:nvPr/>
        </p:nvSpPr>
        <p:spPr bwMode="auto">
          <a:xfrm>
            <a:off x="7181850" y="2819400"/>
            <a:ext cx="6238875"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3" name="Rectangle 34">
            <a:extLst>
              <a:ext uri="{FF2B5EF4-FFF2-40B4-BE49-F238E27FC236}">
                <a16:creationId xmlns:a16="http://schemas.microsoft.com/office/drawing/2014/main" id="{A4820EE7-FAAB-CC4D-B237-52915FEC5EAD}"/>
              </a:ext>
            </a:extLst>
          </p:cNvPr>
          <p:cNvSpPr>
            <a:spLocks noChangeArrowheads="1"/>
          </p:cNvSpPr>
          <p:nvPr/>
        </p:nvSpPr>
        <p:spPr bwMode="auto">
          <a:xfrm>
            <a:off x="13920788" y="2819400"/>
            <a:ext cx="6238875"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4" name="Rectangle 35">
            <a:extLst>
              <a:ext uri="{FF2B5EF4-FFF2-40B4-BE49-F238E27FC236}">
                <a16:creationId xmlns:a16="http://schemas.microsoft.com/office/drawing/2014/main" id="{2D8F137F-F977-1D48-8DC1-D09775B5A875}"/>
              </a:ext>
            </a:extLst>
          </p:cNvPr>
          <p:cNvSpPr>
            <a:spLocks noChangeArrowheads="1"/>
          </p:cNvSpPr>
          <p:nvPr/>
        </p:nvSpPr>
        <p:spPr bwMode="auto">
          <a:xfrm>
            <a:off x="20674013" y="2819400"/>
            <a:ext cx="6238875"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900">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rgbClr val="FFFFFF"/>
          </a:solidFill>
          <a:latin typeface="Arial Black" pitchFamily="34" charset="0"/>
        </a:defRPr>
      </a:lvl6pPr>
      <a:lvl7pPr marL="522358" algn="ctr" rtl="0" fontAlgn="base">
        <a:spcBef>
          <a:spcPct val="0"/>
        </a:spcBef>
        <a:spcAft>
          <a:spcPct val="0"/>
        </a:spcAft>
        <a:defRPr sz="4900">
          <a:solidFill>
            <a:srgbClr val="FFFFFF"/>
          </a:solidFill>
          <a:latin typeface="Arial Black" pitchFamily="34" charset="0"/>
        </a:defRPr>
      </a:lvl7pPr>
      <a:lvl8pPr marL="783536" algn="ctr" rtl="0" fontAlgn="base">
        <a:spcBef>
          <a:spcPct val="0"/>
        </a:spcBef>
        <a:spcAft>
          <a:spcPct val="0"/>
        </a:spcAft>
        <a:defRPr sz="4900">
          <a:solidFill>
            <a:srgbClr val="FFFFFF"/>
          </a:solidFill>
          <a:latin typeface="Arial Black" pitchFamily="34" charset="0"/>
        </a:defRPr>
      </a:lvl8pPr>
      <a:lvl9pPr marL="1044716" algn="ctr" rtl="0" fontAlgn="base">
        <a:spcBef>
          <a:spcPct val="0"/>
        </a:spcBef>
        <a:spcAft>
          <a:spcPct val="0"/>
        </a:spcAft>
        <a:defRPr sz="4900">
          <a:solidFill>
            <a:srgbClr val="FFFFFF"/>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9D7C10-0D01-6740-AE6A-1424DDFB20BB}"/>
              </a:ext>
            </a:extLst>
          </p:cNvPr>
          <p:cNvSpPr>
            <a:spLocks noChangeArrowheads="1"/>
          </p:cNvSpPr>
          <p:nvPr/>
        </p:nvSpPr>
        <p:spPr bwMode="auto">
          <a:xfrm>
            <a:off x="0" y="0"/>
            <a:ext cx="274320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1" name="Rectangle 3">
            <a:extLst>
              <a:ext uri="{FF2B5EF4-FFF2-40B4-BE49-F238E27FC236}">
                <a16:creationId xmlns:a16="http://schemas.microsoft.com/office/drawing/2014/main" id="{750B4A29-F4A6-CD43-9DBC-D11CEA241D48}"/>
              </a:ext>
            </a:extLst>
          </p:cNvPr>
          <p:cNvSpPr>
            <a:spLocks noChangeArrowheads="1"/>
          </p:cNvSpPr>
          <p:nvPr/>
        </p:nvSpPr>
        <p:spPr bwMode="auto">
          <a:xfrm>
            <a:off x="433388" y="2819400"/>
            <a:ext cx="6234112"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2" name="Rectangle 4">
            <a:extLst>
              <a:ext uri="{FF2B5EF4-FFF2-40B4-BE49-F238E27FC236}">
                <a16:creationId xmlns:a16="http://schemas.microsoft.com/office/drawing/2014/main" id="{660C7CCF-993E-0840-9100-F50DCE617124}"/>
              </a:ext>
            </a:extLst>
          </p:cNvPr>
          <p:cNvSpPr>
            <a:spLocks noChangeArrowheads="1"/>
          </p:cNvSpPr>
          <p:nvPr/>
        </p:nvSpPr>
        <p:spPr bwMode="auto">
          <a:xfrm>
            <a:off x="0" y="2400300"/>
            <a:ext cx="274320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3" name="Text Box 5">
            <a:extLst>
              <a:ext uri="{FF2B5EF4-FFF2-40B4-BE49-F238E27FC236}">
                <a16:creationId xmlns:a16="http://schemas.microsoft.com/office/drawing/2014/main" id="{74DC53D7-DA1F-CF48-BE5C-E4BA13B6A1C3}"/>
              </a:ext>
            </a:extLst>
          </p:cNvPr>
          <p:cNvSpPr txBox="1">
            <a:spLocks noChangeArrowheads="1"/>
          </p:cNvSpPr>
          <p:nvPr/>
        </p:nvSpPr>
        <p:spPr bwMode="auto">
          <a:xfrm>
            <a:off x="381000" y="16222663"/>
            <a:ext cx="1571625"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2054" name="Rectangle 6">
            <a:extLst>
              <a:ext uri="{FF2B5EF4-FFF2-40B4-BE49-F238E27FC236}">
                <a16:creationId xmlns:a16="http://schemas.microsoft.com/office/drawing/2014/main" id="{9F550F18-8456-CB4C-8E24-385EE9732A7E}"/>
              </a:ext>
            </a:extLst>
          </p:cNvPr>
          <p:cNvSpPr>
            <a:spLocks noGrp="1" noChangeArrowheads="1"/>
          </p:cNvSpPr>
          <p:nvPr>
            <p:ph type="title"/>
          </p:nvPr>
        </p:nvSpPr>
        <p:spPr bwMode="auto">
          <a:xfrm>
            <a:off x="600075" y="636588"/>
            <a:ext cx="2620327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BF982E45-4B70-8141-9BE6-B680C1101218}"/>
              </a:ext>
            </a:extLst>
          </p:cNvPr>
          <p:cNvSpPr>
            <a:spLocks noGrp="1" noChangeArrowheads="1"/>
          </p:cNvSpPr>
          <p:nvPr>
            <p:ph type="body" idx="1"/>
          </p:nvPr>
        </p:nvSpPr>
        <p:spPr bwMode="auto">
          <a:xfrm>
            <a:off x="433388" y="2819400"/>
            <a:ext cx="6234112"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a:extLst>
              <a:ext uri="{FF2B5EF4-FFF2-40B4-BE49-F238E27FC236}">
                <a16:creationId xmlns:a16="http://schemas.microsoft.com/office/drawing/2014/main" id="{0AB40C00-F639-7349-8FBB-C5E312148E5B}"/>
              </a:ext>
            </a:extLst>
          </p:cNvPr>
          <p:cNvSpPr>
            <a:spLocks noChangeArrowheads="1"/>
          </p:cNvSpPr>
          <p:nvPr/>
        </p:nvSpPr>
        <p:spPr bwMode="auto">
          <a:xfrm>
            <a:off x="0" y="0"/>
            <a:ext cx="274320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7" name="Rectangle 9">
            <a:extLst>
              <a:ext uri="{FF2B5EF4-FFF2-40B4-BE49-F238E27FC236}">
                <a16:creationId xmlns:a16="http://schemas.microsoft.com/office/drawing/2014/main" id="{4A1FF73E-D722-FD44-9360-21325DC9124B}"/>
              </a:ext>
            </a:extLst>
          </p:cNvPr>
          <p:cNvSpPr>
            <a:spLocks noChangeArrowheads="1"/>
          </p:cNvSpPr>
          <p:nvPr/>
        </p:nvSpPr>
        <p:spPr bwMode="auto">
          <a:xfrm>
            <a:off x="7181850" y="2819400"/>
            <a:ext cx="12977813"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8" name="Rectangle 11">
            <a:extLst>
              <a:ext uri="{FF2B5EF4-FFF2-40B4-BE49-F238E27FC236}">
                <a16:creationId xmlns:a16="http://schemas.microsoft.com/office/drawing/2014/main" id="{315844E9-5F14-A645-95BD-C7E1D9F21A04}"/>
              </a:ext>
            </a:extLst>
          </p:cNvPr>
          <p:cNvSpPr>
            <a:spLocks noChangeArrowheads="1"/>
          </p:cNvSpPr>
          <p:nvPr/>
        </p:nvSpPr>
        <p:spPr bwMode="auto">
          <a:xfrm>
            <a:off x="20674013" y="2819400"/>
            <a:ext cx="6238875"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B2BFCA7-AE36-C94D-982D-FB80D9E82CD2}"/>
              </a:ext>
            </a:extLst>
          </p:cNvPr>
          <p:cNvSpPr>
            <a:spLocks noChangeArrowheads="1"/>
          </p:cNvSpPr>
          <p:nvPr/>
        </p:nvSpPr>
        <p:spPr bwMode="auto">
          <a:xfrm>
            <a:off x="0" y="0"/>
            <a:ext cx="274320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5" name="Rectangle 3">
            <a:extLst>
              <a:ext uri="{FF2B5EF4-FFF2-40B4-BE49-F238E27FC236}">
                <a16:creationId xmlns:a16="http://schemas.microsoft.com/office/drawing/2014/main" id="{18AA7522-6B2C-C944-82DB-72BC38F3A529}"/>
              </a:ext>
            </a:extLst>
          </p:cNvPr>
          <p:cNvSpPr>
            <a:spLocks noChangeArrowheads="1"/>
          </p:cNvSpPr>
          <p:nvPr/>
        </p:nvSpPr>
        <p:spPr bwMode="auto">
          <a:xfrm>
            <a:off x="433388" y="2819400"/>
            <a:ext cx="2647950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6" name="Rectangle 4">
            <a:extLst>
              <a:ext uri="{FF2B5EF4-FFF2-40B4-BE49-F238E27FC236}">
                <a16:creationId xmlns:a16="http://schemas.microsoft.com/office/drawing/2014/main" id="{FDD0C3BE-DE05-5940-B710-ACB0CF57B81D}"/>
              </a:ext>
            </a:extLst>
          </p:cNvPr>
          <p:cNvSpPr>
            <a:spLocks noChangeArrowheads="1"/>
          </p:cNvSpPr>
          <p:nvPr/>
        </p:nvSpPr>
        <p:spPr bwMode="auto">
          <a:xfrm>
            <a:off x="0" y="2400300"/>
            <a:ext cx="274320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7" name="Text Box 5">
            <a:extLst>
              <a:ext uri="{FF2B5EF4-FFF2-40B4-BE49-F238E27FC236}">
                <a16:creationId xmlns:a16="http://schemas.microsoft.com/office/drawing/2014/main" id="{9875D6AA-05C1-924A-B41E-22504676AA83}"/>
              </a:ext>
            </a:extLst>
          </p:cNvPr>
          <p:cNvSpPr txBox="1">
            <a:spLocks noChangeArrowheads="1"/>
          </p:cNvSpPr>
          <p:nvPr/>
        </p:nvSpPr>
        <p:spPr bwMode="auto">
          <a:xfrm>
            <a:off x="381000" y="16222663"/>
            <a:ext cx="1571625"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3078" name="Rectangle 6">
            <a:extLst>
              <a:ext uri="{FF2B5EF4-FFF2-40B4-BE49-F238E27FC236}">
                <a16:creationId xmlns:a16="http://schemas.microsoft.com/office/drawing/2014/main" id="{12BFADC4-6370-5C4E-8661-6A05907A280F}"/>
              </a:ext>
            </a:extLst>
          </p:cNvPr>
          <p:cNvSpPr>
            <a:spLocks noGrp="1" noChangeArrowheads="1"/>
          </p:cNvSpPr>
          <p:nvPr>
            <p:ph type="title"/>
          </p:nvPr>
        </p:nvSpPr>
        <p:spPr bwMode="auto">
          <a:xfrm>
            <a:off x="600075" y="636588"/>
            <a:ext cx="2620327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3079" name="Rectangle 7">
            <a:extLst>
              <a:ext uri="{FF2B5EF4-FFF2-40B4-BE49-F238E27FC236}">
                <a16:creationId xmlns:a16="http://schemas.microsoft.com/office/drawing/2014/main" id="{3B91BA19-A7C9-514F-B846-3A1A2182F6E9}"/>
              </a:ext>
            </a:extLst>
          </p:cNvPr>
          <p:cNvSpPr>
            <a:spLocks noGrp="1" noChangeArrowheads="1"/>
          </p:cNvSpPr>
          <p:nvPr>
            <p:ph type="body" idx="1"/>
          </p:nvPr>
        </p:nvSpPr>
        <p:spPr bwMode="auto">
          <a:xfrm>
            <a:off x="433388" y="2819400"/>
            <a:ext cx="26369962"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a:extLst>
              <a:ext uri="{FF2B5EF4-FFF2-40B4-BE49-F238E27FC236}">
                <a16:creationId xmlns:a16="http://schemas.microsoft.com/office/drawing/2014/main" id="{5846C40F-F196-1144-8E3E-01246A2A246D}"/>
              </a:ext>
            </a:extLst>
          </p:cNvPr>
          <p:cNvSpPr>
            <a:spLocks noChangeArrowheads="1"/>
          </p:cNvSpPr>
          <p:nvPr/>
        </p:nvSpPr>
        <p:spPr bwMode="auto">
          <a:xfrm>
            <a:off x="0" y="0"/>
            <a:ext cx="274320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extLst>
              <p:ext uri="{D42A27DB-BD31-4B8C-83A1-F6EECF244321}">
                <p14:modId xmlns:p14="http://schemas.microsoft.com/office/powerpoint/2010/main" val="2981138683"/>
              </p:ext>
            </p:extLst>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4" name="Picture 4" descr="Text&#10;&#10;Description automatically generated">
            <a:extLst>
              <a:ext uri="{FF2B5EF4-FFF2-40B4-BE49-F238E27FC236}">
                <a16:creationId xmlns:a16="http://schemas.microsoft.com/office/drawing/2014/main" id="{C969A1DD-1631-47ED-AF2B-CF0CDBDC6E9D}"/>
              </a:ext>
            </a:extLst>
          </p:cNvPr>
          <p:cNvPicPr>
            <a:picLocks noChangeAspect="1"/>
          </p:cNvPicPr>
          <p:nvPr/>
        </p:nvPicPr>
        <p:blipFill>
          <a:blip r:embed="rId8"/>
          <a:stretch>
            <a:fillRect/>
          </a:stretch>
        </p:blipFill>
        <p:spPr>
          <a:xfrm>
            <a:off x="519730" y="697281"/>
            <a:ext cx="1409320" cy="1285875"/>
          </a:xfrm>
          <a:prstGeom prst="rect">
            <a:avLst/>
          </a:prstGeom>
        </p:spPr>
      </p:pic>
      <p:pic>
        <p:nvPicPr>
          <p:cNvPr id="5" name="Picture 5" descr="Text&#10;&#10;Description automatically generated">
            <a:extLst>
              <a:ext uri="{FF2B5EF4-FFF2-40B4-BE49-F238E27FC236}">
                <a16:creationId xmlns:a16="http://schemas.microsoft.com/office/drawing/2014/main" id="{8D787F04-188A-45C1-920B-033D2ABD397F}"/>
              </a:ext>
            </a:extLst>
          </p:cNvPr>
          <p:cNvPicPr>
            <a:picLocks noChangeAspect="1"/>
          </p:cNvPicPr>
          <p:nvPr/>
        </p:nvPicPr>
        <p:blipFill>
          <a:blip r:embed="rId9"/>
          <a:stretch>
            <a:fillRect/>
          </a:stretch>
        </p:blipFill>
        <p:spPr>
          <a:xfrm>
            <a:off x="24163039" y="895597"/>
            <a:ext cx="2742461" cy="1066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D1C753B6-E29B-4271-91A6-8C8F7578B20F}"/>
              </a:ext>
            </a:extLst>
          </p:cNvPr>
          <p:cNvPicPr>
            <a:picLocks noChangeAspect="1"/>
          </p:cNvPicPr>
          <p:nvPr/>
        </p:nvPicPr>
        <p:blipFill>
          <a:blip r:embed="rId9"/>
          <a:stretch>
            <a:fillRect/>
          </a:stretch>
        </p:blipFill>
        <p:spPr>
          <a:xfrm>
            <a:off x="24168906" y="453512"/>
            <a:ext cx="2742461" cy="1581150"/>
          </a:xfrm>
          <a:prstGeom prst="rect">
            <a:avLst/>
          </a:prstGeom>
        </p:spPr>
      </p:pic>
    </p:spTree>
    <p:extLst>
      <p:ext uri="{BB962C8B-B14F-4D97-AF65-F5344CB8AC3E}">
        <p14:creationId xmlns:p14="http://schemas.microsoft.com/office/powerpoint/2010/main" val="79577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75310AEC-3AA2-4EDD-AE83-7689C65C72E6}"/>
              </a:ext>
            </a:extLst>
          </p:cNvPr>
          <p:cNvPicPr>
            <a:picLocks noChangeAspect="1"/>
          </p:cNvPicPr>
          <p:nvPr/>
        </p:nvPicPr>
        <p:blipFill>
          <a:blip r:embed="rId9"/>
          <a:stretch>
            <a:fillRect/>
          </a:stretch>
        </p:blipFill>
        <p:spPr>
          <a:xfrm>
            <a:off x="24435242" y="835783"/>
            <a:ext cx="2475833" cy="1104900"/>
          </a:xfrm>
          <a:prstGeom prst="rect">
            <a:avLst/>
          </a:prstGeom>
        </p:spPr>
      </p:pic>
    </p:spTree>
    <p:extLst>
      <p:ext uri="{BB962C8B-B14F-4D97-AF65-F5344CB8AC3E}">
        <p14:creationId xmlns:p14="http://schemas.microsoft.com/office/powerpoint/2010/main" val="25541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F6B61093-EE19-42CF-A253-F083ECDB227B}"/>
              </a:ext>
            </a:extLst>
          </p:cNvPr>
          <p:cNvPicPr>
            <a:picLocks noChangeAspect="1"/>
          </p:cNvPicPr>
          <p:nvPr/>
        </p:nvPicPr>
        <p:blipFill>
          <a:blip r:embed="rId9"/>
          <a:stretch>
            <a:fillRect/>
          </a:stretch>
        </p:blipFill>
        <p:spPr>
          <a:xfrm>
            <a:off x="24419395" y="458275"/>
            <a:ext cx="2485355" cy="1571625"/>
          </a:xfrm>
          <a:prstGeom prst="rect">
            <a:avLst/>
          </a:prstGeom>
        </p:spPr>
      </p:pic>
    </p:spTree>
    <p:extLst>
      <p:ext uri="{BB962C8B-B14F-4D97-AF65-F5344CB8AC3E}">
        <p14:creationId xmlns:p14="http://schemas.microsoft.com/office/powerpoint/2010/main" val="69632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EB78AE95-FD44-489B-9752-C22C92061CB2}"/>
              </a:ext>
            </a:extLst>
          </p:cNvPr>
          <p:cNvPicPr>
            <a:picLocks noChangeAspect="1"/>
          </p:cNvPicPr>
          <p:nvPr/>
        </p:nvPicPr>
        <p:blipFill>
          <a:blip r:embed="rId9"/>
          <a:stretch>
            <a:fillRect/>
          </a:stretch>
        </p:blipFill>
        <p:spPr>
          <a:xfrm>
            <a:off x="24516109" y="877008"/>
            <a:ext cx="2380608" cy="1066800"/>
          </a:xfrm>
          <a:prstGeom prst="rect">
            <a:avLst/>
          </a:prstGeom>
        </p:spPr>
      </p:pic>
    </p:spTree>
    <p:extLst>
      <p:ext uri="{BB962C8B-B14F-4D97-AF65-F5344CB8AC3E}">
        <p14:creationId xmlns:p14="http://schemas.microsoft.com/office/powerpoint/2010/main" val="196211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3" name="Picture 3" descr="Text&#10;&#10;Description automatically generated">
            <a:extLst>
              <a:ext uri="{FF2B5EF4-FFF2-40B4-BE49-F238E27FC236}">
                <a16:creationId xmlns:a16="http://schemas.microsoft.com/office/drawing/2014/main" id="{A7335726-C015-45B0-8782-46802D6CF977}"/>
              </a:ext>
            </a:extLst>
          </p:cNvPr>
          <p:cNvPicPr>
            <a:picLocks noChangeAspect="1"/>
          </p:cNvPicPr>
          <p:nvPr/>
        </p:nvPicPr>
        <p:blipFill>
          <a:blip r:embed="rId9"/>
          <a:stretch>
            <a:fillRect/>
          </a:stretch>
        </p:blipFill>
        <p:spPr>
          <a:xfrm>
            <a:off x="24273891" y="607304"/>
            <a:ext cx="2561535" cy="1371600"/>
          </a:xfrm>
          <a:prstGeom prst="rect">
            <a:avLst/>
          </a:prstGeom>
        </p:spPr>
      </p:pic>
    </p:spTree>
    <p:extLst>
      <p:ext uri="{BB962C8B-B14F-4D97-AF65-F5344CB8AC3E}">
        <p14:creationId xmlns:p14="http://schemas.microsoft.com/office/powerpoint/2010/main" val="1776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B040985F-8D0D-471C-8472-E6148FF33B03}"/>
              </a:ext>
            </a:extLst>
          </p:cNvPr>
          <p:cNvPicPr>
            <a:picLocks noChangeAspect="1"/>
          </p:cNvPicPr>
          <p:nvPr/>
        </p:nvPicPr>
        <p:blipFill>
          <a:blip r:embed="rId9"/>
          <a:stretch>
            <a:fillRect/>
          </a:stretch>
        </p:blipFill>
        <p:spPr>
          <a:xfrm>
            <a:off x="24465371" y="656516"/>
            <a:ext cx="2437743" cy="1352550"/>
          </a:xfrm>
          <a:prstGeom prst="rect">
            <a:avLst/>
          </a:prstGeom>
        </p:spPr>
      </p:pic>
    </p:spTree>
    <p:extLst>
      <p:ext uri="{BB962C8B-B14F-4D97-AF65-F5344CB8AC3E}">
        <p14:creationId xmlns:p14="http://schemas.microsoft.com/office/powerpoint/2010/main" val="377158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2AFBD2A9-CEE3-46C3-AADB-36C5E1D1DD33}"/>
              </a:ext>
            </a:extLst>
          </p:cNvPr>
          <p:cNvPicPr>
            <a:picLocks noChangeAspect="1"/>
          </p:cNvPicPr>
          <p:nvPr/>
        </p:nvPicPr>
        <p:blipFill>
          <a:blip r:embed="rId9"/>
          <a:stretch>
            <a:fillRect/>
          </a:stretch>
        </p:blipFill>
        <p:spPr>
          <a:xfrm>
            <a:off x="24168906" y="680329"/>
            <a:ext cx="2742461" cy="1304925"/>
          </a:xfrm>
          <a:prstGeom prst="rect">
            <a:avLst/>
          </a:prstGeom>
        </p:spPr>
      </p:pic>
    </p:spTree>
    <p:extLst>
      <p:ext uri="{BB962C8B-B14F-4D97-AF65-F5344CB8AC3E}">
        <p14:creationId xmlns:p14="http://schemas.microsoft.com/office/powerpoint/2010/main" val="299897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7F81CA6E-9608-45F7-8A2F-5863986B667B}"/>
              </a:ext>
            </a:extLst>
          </p:cNvPr>
          <p:cNvPicPr>
            <a:picLocks noChangeAspect="1"/>
          </p:cNvPicPr>
          <p:nvPr/>
        </p:nvPicPr>
        <p:blipFill>
          <a:blip r:embed="rId9"/>
          <a:stretch>
            <a:fillRect/>
          </a:stretch>
        </p:blipFill>
        <p:spPr>
          <a:xfrm>
            <a:off x="24547801" y="719919"/>
            <a:ext cx="2361563" cy="1314450"/>
          </a:xfrm>
          <a:prstGeom prst="rect">
            <a:avLst/>
          </a:prstGeom>
        </p:spPr>
      </p:pic>
    </p:spTree>
    <p:extLst>
      <p:ext uri="{BB962C8B-B14F-4D97-AF65-F5344CB8AC3E}">
        <p14:creationId xmlns:p14="http://schemas.microsoft.com/office/powerpoint/2010/main" val="422662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A7F06FBA-8292-4C8B-B7A8-6B81DF8C858D}"/>
              </a:ext>
            </a:extLst>
          </p:cNvPr>
          <p:cNvPicPr>
            <a:picLocks noChangeAspect="1"/>
          </p:cNvPicPr>
          <p:nvPr/>
        </p:nvPicPr>
        <p:blipFill>
          <a:blip r:embed="rId9"/>
          <a:stretch>
            <a:fillRect/>
          </a:stretch>
        </p:blipFill>
        <p:spPr>
          <a:xfrm>
            <a:off x="24168906" y="696252"/>
            <a:ext cx="2742461" cy="1228725"/>
          </a:xfrm>
          <a:prstGeom prst="rect">
            <a:avLst/>
          </a:prstGeom>
        </p:spPr>
      </p:pic>
    </p:spTree>
    <p:extLst>
      <p:ext uri="{BB962C8B-B14F-4D97-AF65-F5344CB8AC3E}">
        <p14:creationId xmlns:p14="http://schemas.microsoft.com/office/powerpoint/2010/main" val="268038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E65EAE80-13B5-4C73-B6D0-DCF377368298}"/>
              </a:ext>
            </a:extLst>
          </p:cNvPr>
          <p:cNvPicPr>
            <a:picLocks noChangeAspect="1"/>
          </p:cNvPicPr>
          <p:nvPr/>
        </p:nvPicPr>
        <p:blipFill>
          <a:blip r:embed="rId9"/>
          <a:stretch>
            <a:fillRect/>
          </a:stretch>
        </p:blipFill>
        <p:spPr>
          <a:xfrm>
            <a:off x="24465371" y="634340"/>
            <a:ext cx="2437743" cy="1352550"/>
          </a:xfrm>
          <a:prstGeom prst="rect">
            <a:avLst/>
          </a:prstGeom>
        </p:spPr>
      </p:pic>
    </p:spTree>
    <p:extLst>
      <p:ext uri="{BB962C8B-B14F-4D97-AF65-F5344CB8AC3E}">
        <p14:creationId xmlns:p14="http://schemas.microsoft.com/office/powerpoint/2010/main" val="289181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Text&#10;&#10;Description automatically generated">
            <a:extLst>
              <a:ext uri="{FF2B5EF4-FFF2-40B4-BE49-F238E27FC236}">
                <a16:creationId xmlns:a16="http://schemas.microsoft.com/office/drawing/2014/main" id="{B713B282-ABDB-40FE-830F-F9D7D30449F0}"/>
              </a:ext>
            </a:extLst>
          </p:cNvPr>
          <p:cNvPicPr>
            <a:picLocks noChangeAspect="1"/>
          </p:cNvPicPr>
          <p:nvPr/>
        </p:nvPicPr>
        <p:blipFill>
          <a:blip r:embed="rId9"/>
          <a:stretch>
            <a:fillRect/>
          </a:stretch>
        </p:blipFill>
        <p:spPr>
          <a:xfrm>
            <a:off x="24168906" y="781831"/>
            <a:ext cx="2742461" cy="1190625"/>
          </a:xfrm>
          <a:prstGeom prst="rect">
            <a:avLst/>
          </a:prstGeom>
        </p:spPr>
      </p:pic>
    </p:spTree>
    <p:extLst>
      <p:ext uri="{BB962C8B-B14F-4D97-AF65-F5344CB8AC3E}">
        <p14:creationId xmlns:p14="http://schemas.microsoft.com/office/powerpoint/2010/main" val="263087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79DF7BA9-703B-7C4E-8DFB-4D11632159B7}"/>
              </a:ext>
            </a:extLst>
          </p:cNvPr>
          <p:cNvSpPr>
            <a:spLocks noChangeArrowheads="1"/>
          </p:cNvSpPr>
          <p:nvPr/>
        </p:nvSpPr>
        <p:spPr bwMode="auto">
          <a:xfrm>
            <a:off x="4503738" y="314325"/>
            <a:ext cx="18288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8F49AA1-A436-9C48-9959-0C09E5D77B0F}"/>
              </a:ext>
            </a:extLst>
          </p:cNvPr>
          <p:cNvSpPr txBox="1">
            <a:spLocks noChangeArrowheads="1"/>
          </p:cNvSpPr>
          <p:nvPr/>
        </p:nvSpPr>
        <p:spPr bwMode="auto">
          <a:xfrm>
            <a:off x="433388" y="2794000"/>
            <a:ext cx="6234112"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endParaRPr lang="en-US" sz="2200" b="1" dirty="0">
              <a:solidFill>
                <a:srgbClr val="F8F8F8"/>
              </a:solidFill>
              <a:latin typeface="+mn-lt"/>
              <a:cs typeface="MS PGothic" charset="0"/>
            </a:endParaRPr>
          </a:p>
        </p:txBody>
      </p:sp>
      <p:sp>
        <p:nvSpPr>
          <p:cNvPr id="5123" name="Text Box 350">
            <a:extLst>
              <a:ext uri="{FF2B5EF4-FFF2-40B4-BE49-F238E27FC236}">
                <a16:creationId xmlns:a16="http://schemas.microsoft.com/office/drawing/2014/main" id="{8E44ABDC-DF77-0740-AE9B-A62C824B8884}"/>
              </a:ext>
            </a:extLst>
          </p:cNvPr>
          <p:cNvSpPr txBox="1">
            <a:spLocks noChangeArrowheads="1"/>
          </p:cNvSpPr>
          <p:nvPr/>
        </p:nvSpPr>
        <p:spPr bwMode="auto">
          <a:xfrm>
            <a:off x="428625" y="966152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File Preparation</a:t>
            </a:r>
          </a:p>
        </p:txBody>
      </p:sp>
      <p:sp>
        <p:nvSpPr>
          <p:cNvPr id="74" name="Text Box 351">
            <a:extLst>
              <a:ext uri="{FF2B5EF4-FFF2-40B4-BE49-F238E27FC236}">
                <a16:creationId xmlns:a16="http://schemas.microsoft.com/office/drawing/2014/main" id="{2B70E935-A55B-0748-8019-6D79D1A9E9D2}"/>
              </a:ext>
            </a:extLst>
          </p:cNvPr>
          <p:cNvSpPr txBox="1">
            <a:spLocks noChangeArrowheads="1"/>
          </p:cNvSpPr>
          <p:nvPr/>
        </p:nvSpPr>
        <p:spPr bwMode="auto">
          <a:xfrm>
            <a:off x="7177088" y="8483600"/>
            <a:ext cx="6238875"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89C29296-B859-A04C-AF99-944B7FDAF66B}"/>
              </a:ext>
            </a:extLst>
          </p:cNvPr>
          <p:cNvSpPr txBox="1">
            <a:spLocks noChangeArrowheads="1"/>
          </p:cNvSpPr>
          <p:nvPr/>
        </p:nvSpPr>
        <p:spPr bwMode="auto">
          <a:xfrm>
            <a:off x="20674013" y="5878513"/>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9F1ACDE9-C90D-B04C-9C0E-E2B5335A465E}"/>
              </a:ext>
            </a:extLst>
          </p:cNvPr>
          <p:cNvSpPr txBox="1">
            <a:spLocks noChangeArrowheads="1"/>
          </p:cNvSpPr>
          <p:nvPr/>
        </p:nvSpPr>
        <p:spPr bwMode="auto">
          <a:xfrm>
            <a:off x="13920788" y="12104688"/>
            <a:ext cx="6238875" cy="457200"/>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956F2A0-9E28-A04B-8D27-5E6DEC490342}"/>
              </a:ext>
            </a:extLst>
          </p:cNvPr>
          <p:cNvSpPr txBox="1">
            <a:spLocks noChangeArrowheads="1"/>
          </p:cNvSpPr>
          <p:nvPr/>
        </p:nvSpPr>
        <p:spPr bwMode="auto">
          <a:xfrm>
            <a:off x="13920788" y="2797175"/>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708703B-78D5-0C42-80BE-437753B74812}"/>
              </a:ext>
            </a:extLst>
          </p:cNvPr>
          <p:cNvSpPr txBox="1">
            <a:spLocks noChangeArrowheads="1"/>
          </p:cNvSpPr>
          <p:nvPr/>
        </p:nvSpPr>
        <p:spPr bwMode="auto">
          <a:xfrm>
            <a:off x="20674013" y="12777788"/>
            <a:ext cx="6238875" cy="45561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1A5EFE10-F516-4D40-A5D2-D28FDCC74F28}"/>
              </a:ext>
            </a:extLst>
          </p:cNvPr>
          <p:cNvSpPr txBox="1">
            <a:spLocks noChangeArrowheads="1"/>
          </p:cNvSpPr>
          <p:nvPr/>
        </p:nvSpPr>
        <p:spPr bwMode="auto">
          <a:xfrm>
            <a:off x="20939125" y="6356350"/>
            <a:ext cx="5764213"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A6BB8A4A-BE4F-FF4A-84AC-DE7661695E03}"/>
              </a:ext>
            </a:extLst>
          </p:cNvPr>
          <p:cNvSpPr txBox="1">
            <a:spLocks noChangeArrowheads="1"/>
          </p:cNvSpPr>
          <p:nvPr/>
        </p:nvSpPr>
        <p:spPr bwMode="auto">
          <a:xfrm>
            <a:off x="660400" y="3254375"/>
            <a:ext cx="5791200" cy="497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60” high poster. Due to PowerPoint size limitations, this poster is created at half size: 18” x 130”.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A0B02E0-F5C1-3F40-8BC1-B318928B9D3F}"/>
              </a:ext>
            </a:extLst>
          </p:cNvPr>
          <p:cNvSpPr txBox="1">
            <a:spLocks noChangeArrowheads="1"/>
          </p:cNvSpPr>
          <p:nvPr/>
        </p:nvSpPr>
        <p:spPr bwMode="auto">
          <a:xfrm>
            <a:off x="7408863" y="8948738"/>
            <a:ext cx="5791200" cy="427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2E168B83-655B-C94E-9CA6-BE4E307224A3}"/>
              </a:ext>
            </a:extLst>
          </p:cNvPr>
          <p:cNvSpPr txBox="1">
            <a:spLocks noChangeArrowheads="1"/>
          </p:cNvSpPr>
          <p:nvPr/>
        </p:nvSpPr>
        <p:spPr bwMode="auto">
          <a:xfrm>
            <a:off x="7181850" y="2797175"/>
            <a:ext cx="6234113" cy="45561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40EAB7C2-2D25-DB4A-A407-6DE227C21F61}"/>
              </a:ext>
            </a:extLst>
          </p:cNvPr>
          <p:cNvSpPr txBox="1">
            <a:spLocks noChangeArrowheads="1"/>
          </p:cNvSpPr>
          <p:nvPr/>
        </p:nvSpPr>
        <p:spPr bwMode="auto">
          <a:xfrm>
            <a:off x="13920788" y="7777163"/>
            <a:ext cx="6238875" cy="45561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E077B51-0F30-2942-AEA7-B2C970FF1965}"/>
              </a:ext>
            </a:extLst>
          </p:cNvPr>
          <p:cNvSpPr txBox="1">
            <a:spLocks noChangeArrowheads="1"/>
          </p:cNvSpPr>
          <p:nvPr/>
        </p:nvSpPr>
        <p:spPr bwMode="auto">
          <a:xfrm>
            <a:off x="20674013" y="2794000"/>
            <a:ext cx="6238875" cy="45561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974D98BC-43BE-854F-987D-88580A47F166}"/>
              </a:ext>
            </a:extLst>
          </p:cNvPr>
          <p:cNvSpPr txBox="1">
            <a:spLocks noChangeArrowheads="1"/>
          </p:cNvSpPr>
          <p:nvPr/>
        </p:nvSpPr>
        <p:spPr bwMode="auto">
          <a:xfrm>
            <a:off x="7408863" y="3267075"/>
            <a:ext cx="5791200" cy="2308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9EBE1C76-2A4F-CE44-A8AD-9575BBE4C9BE}"/>
              </a:ext>
            </a:extLst>
          </p:cNvPr>
          <p:cNvSpPr txBox="1">
            <a:spLocks noChangeArrowheads="1"/>
          </p:cNvSpPr>
          <p:nvPr/>
        </p:nvSpPr>
        <p:spPr bwMode="auto">
          <a:xfrm>
            <a:off x="14139863" y="8220075"/>
            <a:ext cx="5791200" cy="218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E930382F-6949-5A4D-BD38-46745787FFB2}"/>
              </a:ext>
            </a:extLst>
          </p:cNvPr>
          <p:cNvSpPr txBox="1">
            <a:spLocks noChangeArrowheads="1"/>
          </p:cNvSpPr>
          <p:nvPr/>
        </p:nvSpPr>
        <p:spPr bwMode="auto">
          <a:xfrm>
            <a:off x="20908963" y="3282950"/>
            <a:ext cx="57912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p>
        </p:txBody>
      </p:sp>
      <p:sp>
        <p:nvSpPr>
          <p:cNvPr id="24" name="Text Box 358">
            <a:extLst>
              <a:ext uri="{FF2B5EF4-FFF2-40B4-BE49-F238E27FC236}">
                <a16:creationId xmlns:a16="http://schemas.microsoft.com/office/drawing/2014/main" id="{F1FB4098-85FC-8143-95B6-3BE09CBB2333}"/>
              </a:ext>
            </a:extLst>
          </p:cNvPr>
          <p:cNvSpPr txBox="1">
            <a:spLocks noChangeArrowheads="1"/>
          </p:cNvSpPr>
          <p:nvPr/>
        </p:nvSpPr>
        <p:spPr bwMode="auto">
          <a:xfrm>
            <a:off x="652463" y="10142538"/>
            <a:ext cx="5791200" cy="4430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8DEAB85A-DD00-F443-8B87-EFE002B28CC9}"/>
              </a:ext>
            </a:extLst>
          </p:cNvPr>
          <p:cNvSpPr txBox="1">
            <a:spLocks noChangeArrowheads="1"/>
          </p:cNvSpPr>
          <p:nvPr/>
        </p:nvSpPr>
        <p:spPr bwMode="auto">
          <a:xfrm>
            <a:off x="14162649" y="3277357"/>
            <a:ext cx="57912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4DE6371-F1C6-1040-A95F-555D17C06E44}"/>
              </a:ext>
            </a:extLst>
          </p:cNvPr>
          <p:cNvSpPr txBox="1">
            <a:spLocks noChangeArrowheads="1"/>
          </p:cNvSpPr>
          <p:nvPr/>
        </p:nvSpPr>
        <p:spPr bwMode="auto">
          <a:xfrm>
            <a:off x="14162088" y="12569825"/>
            <a:ext cx="57912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graphicFrame>
        <p:nvGraphicFramePr>
          <p:cNvPr id="27" name="Group 492">
            <a:extLst>
              <a:ext uri="{FF2B5EF4-FFF2-40B4-BE49-F238E27FC236}">
                <a16:creationId xmlns:a16="http://schemas.microsoft.com/office/drawing/2014/main" id="{52F645B2-0DB7-034A-9726-1313AA702236}"/>
              </a:ext>
            </a:extLst>
          </p:cNvPr>
          <p:cNvGraphicFramePr>
            <a:graphicFrameLocks noGrp="1"/>
          </p:cNvGraphicFramePr>
          <p:nvPr/>
        </p:nvGraphicFramePr>
        <p:xfrm>
          <a:off x="21337813" y="13473724"/>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28" name="Rectangle 27">
            <a:extLst>
              <a:ext uri="{FF2B5EF4-FFF2-40B4-BE49-F238E27FC236}">
                <a16:creationId xmlns:a16="http://schemas.microsoft.com/office/drawing/2014/main" id="{3586A3B3-3187-0C49-8816-2773BA426AD1}"/>
              </a:ext>
            </a:extLst>
          </p:cNvPr>
          <p:cNvSpPr/>
          <p:nvPr/>
        </p:nvSpPr>
        <p:spPr>
          <a:xfrm>
            <a:off x="24016459" y="14359720"/>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2158F57-3DD4-4BB1-914D-4327D015E48F}"/>
              </a:ext>
            </a:extLst>
          </p:cNvPr>
          <p:cNvPicPr>
            <a:picLocks noChangeAspect="1"/>
          </p:cNvPicPr>
          <p:nvPr/>
        </p:nvPicPr>
        <p:blipFill>
          <a:blip r:embed="rId8"/>
          <a:stretch>
            <a:fillRect/>
          </a:stretch>
        </p:blipFill>
        <p:spPr>
          <a:xfrm>
            <a:off x="519730" y="697280"/>
            <a:ext cx="1409320" cy="1285875"/>
          </a:xfrm>
          <a:prstGeom prst="rect">
            <a:avLst/>
          </a:prstGeom>
        </p:spPr>
      </p:pic>
      <p:pic>
        <p:nvPicPr>
          <p:cNvPr id="4" name="Picture 4" descr="A picture containing company name&#10;&#10;Description automatically generated">
            <a:extLst>
              <a:ext uri="{FF2B5EF4-FFF2-40B4-BE49-F238E27FC236}">
                <a16:creationId xmlns:a16="http://schemas.microsoft.com/office/drawing/2014/main" id="{87E8B349-CB69-4DD8-912C-A011959DEA9F}"/>
              </a:ext>
            </a:extLst>
          </p:cNvPr>
          <p:cNvPicPr>
            <a:picLocks noChangeAspect="1"/>
          </p:cNvPicPr>
          <p:nvPr/>
        </p:nvPicPr>
        <p:blipFill>
          <a:blip r:embed="rId9"/>
          <a:stretch>
            <a:fillRect/>
          </a:stretch>
        </p:blipFill>
        <p:spPr>
          <a:xfrm>
            <a:off x="24268673" y="824402"/>
            <a:ext cx="2742461" cy="1371600"/>
          </a:xfrm>
          <a:prstGeom prst="rect">
            <a:avLst/>
          </a:prstGeom>
        </p:spPr>
      </p:pic>
    </p:spTree>
    <p:extLst>
      <p:ext uri="{BB962C8B-B14F-4D97-AF65-F5344CB8AC3E}">
        <p14:creationId xmlns:p14="http://schemas.microsoft.com/office/powerpoint/2010/main" val="3014891542"/>
      </p:ext>
    </p:extLst>
  </p:cSld>
  <p:clrMapOvr>
    <a:masterClrMapping/>
  </p:clrMapOvr>
</p:sld>
</file>

<file path=ppt/theme/theme1.xml><?xml version="1.0" encoding="utf-8"?>
<a:theme xmlns:a="http://schemas.openxmlformats.org/drawingml/2006/main" name="Custom Design">
  <a:themeElements>
    <a:clrScheme name="Custom 6">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2870E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22787</TotalTime>
  <Words>519</Words>
  <Application>Microsoft Office PowerPoint</Application>
  <PresentationFormat>Custom</PresentationFormat>
  <Paragraphs>54</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Fisher, Robin M.</cp:lastModifiedBy>
  <cp:revision>1166</cp:revision>
  <dcterms:created xsi:type="dcterms:W3CDTF">2005-05-18T01:24:28Z</dcterms:created>
  <dcterms:modified xsi:type="dcterms:W3CDTF">2022-01-26T18:11:30Z</dcterms:modified>
  <cp:category>Powerpoint poster templates</cp:category>
</cp:coreProperties>
</file>